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59" r:id="rId6"/>
    <p:sldId id="260" r:id="rId7"/>
    <p:sldId id="261" r:id="rId8"/>
    <p:sldId id="262" r:id="rId9"/>
    <p:sldId id="266" r:id="rId10"/>
    <p:sldId id="263" r:id="rId11"/>
    <p:sldId id="265"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0" d="100"/>
          <a:sy n="70" d="100"/>
        </p:scale>
        <p:origin x="6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4AF1BA6-DD26-46C7-9EE0-60A43A64C4B7}"/>
    <pc:docChg chg="addSld delSld modSld">
      <pc:chgData name="" userId="" providerId="" clId="Web-{24AF1BA6-DD26-46C7-9EE0-60A43A64C4B7}" dt="2018-07-30T22:03:07.036" v="1223"/>
      <pc:docMkLst>
        <pc:docMk/>
      </pc:docMkLst>
      <pc:sldChg chg="addSp modSp new addAnim modAnim">
        <pc:chgData name="" userId="" providerId="" clId="Web-{24AF1BA6-DD26-46C7-9EE0-60A43A64C4B7}" dt="2018-07-30T21:12:22.358" v="173"/>
        <pc:sldMkLst>
          <pc:docMk/>
          <pc:sldMk cId="3470206417" sldId="259"/>
        </pc:sldMkLst>
        <pc:spChg chg="mod">
          <ac:chgData name="" userId="" providerId="" clId="Web-{24AF1BA6-DD26-46C7-9EE0-60A43A64C4B7}" dt="2018-07-30T21:02:27.277" v="24" actId="1076"/>
          <ac:spMkLst>
            <pc:docMk/>
            <pc:sldMk cId="3470206417" sldId="259"/>
            <ac:spMk id="2" creationId="{259ECC22-F5C1-4697-9049-E67B303176DF}"/>
          </ac:spMkLst>
        </pc:spChg>
        <pc:spChg chg="mod">
          <ac:chgData name="" userId="" providerId="" clId="Web-{24AF1BA6-DD26-46C7-9EE0-60A43A64C4B7}" dt="2018-07-30T21:06:34.774" v="132" actId="20577"/>
          <ac:spMkLst>
            <pc:docMk/>
            <pc:sldMk cId="3470206417" sldId="259"/>
            <ac:spMk id="3" creationId="{78227FFD-3263-4F56-9A70-EA1C5ECB2F9D}"/>
          </ac:spMkLst>
        </pc:spChg>
        <pc:picChg chg="add mod">
          <ac:chgData name="" userId="" providerId="" clId="Web-{24AF1BA6-DD26-46C7-9EE0-60A43A64C4B7}" dt="2018-07-30T21:10:39.153" v="155" actId="1076"/>
          <ac:picMkLst>
            <pc:docMk/>
            <pc:sldMk cId="3470206417" sldId="259"/>
            <ac:picMk id="4" creationId="{DB0719FD-77AC-4F28-BE80-2C5BBB20CCB4}"/>
          </ac:picMkLst>
        </pc:picChg>
        <pc:picChg chg="add mod">
          <ac:chgData name="" userId="" providerId="" clId="Web-{24AF1BA6-DD26-46C7-9EE0-60A43A64C4B7}" dt="2018-07-30T21:10:23.528" v="151" actId="1076"/>
          <ac:picMkLst>
            <pc:docMk/>
            <pc:sldMk cId="3470206417" sldId="259"/>
            <ac:picMk id="6" creationId="{1A33BA21-D26B-4CAD-ACC2-5604B0209B1A}"/>
          </ac:picMkLst>
        </pc:picChg>
        <pc:picChg chg="add mod">
          <ac:chgData name="" userId="" providerId="" clId="Web-{24AF1BA6-DD26-46C7-9EE0-60A43A64C4B7}" dt="2018-07-30T21:10:36.903" v="154" actId="1076"/>
          <ac:picMkLst>
            <pc:docMk/>
            <pc:sldMk cId="3470206417" sldId="259"/>
            <ac:picMk id="8" creationId="{1D68D2E4-894E-4DF8-BC7E-2EB0E0805D81}"/>
          </ac:picMkLst>
        </pc:picChg>
        <pc:picChg chg="add mod">
          <ac:chgData name="" userId="" providerId="" clId="Web-{24AF1BA6-DD26-46C7-9EE0-60A43A64C4B7}" dt="2018-07-30T21:10:32.513" v="153" actId="1076"/>
          <ac:picMkLst>
            <pc:docMk/>
            <pc:sldMk cId="3470206417" sldId="259"/>
            <ac:picMk id="10" creationId="{6FF19AEA-D041-4607-A539-7C34A7208B92}"/>
          </ac:picMkLst>
        </pc:picChg>
        <pc:picChg chg="add mod">
          <ac:chgData name="" userId="" providerId="" clId="Web-{24AF1BA6-DD26-46C7-9EE0-60A43A64C4B7}" dt="2018-07-30T21:11:27.951" v="159" actId="1076"/>
          <ac:picMkLst>
            <pc:docMk/>
            <pc:sldMk cId="3470206417" sldId="259"/>
            <ac:picMk id="12" creationId="{F828EA1A-52C8-4815-A1C4-9E056BB43A02}"/>
          </ac:picMkLst>
        </pc:picChg>
      </pc:sldChg>
      <pc:sldChg chg="addSp modSp new addAnim modAnim">
        <pc:chgData name="" userId="" providerId="" clId="Web-{24AF1BA6-DD26-46C7-9EE0-60A43A64C4B7}" dt="2018-07-30T21:21:07.976" v="262"/>
        <pc:sldMkLst>
          <pc:docMk/>
          <pc:sldMk cId="3217965555" sldId="260"/>
        </pc:sldMkLst>
        <pc:spChg chg="mod">
          <ac:chgData name="" userId="" providerId="" clId="Web-{24AF1BA6-DD26-46C7-9EE0-60A43A64C4B7}" dt="2018-07-30T21:14:07.988" v="196" actId="1076"/>
          <ac:spMkLst>
            <pc:docMk/>
            <pc:sldMk cId="3217965555" sldId="260"/>
            <ac:spMk id="2" creationId="{104C5091-8814-4238-AD38-E18A52890E80}"/>
          </ac:spMkLst>
        </pc:spChg>
        <pc:spChg chg="mod">
          <ac:chgData name="" userId="" providerId="" clId="Web-{24AF1BA6-DD26-46C7-9EE0-60A43A64C4B7}" dt="2018-07-30T21:17:18.112" v="230" actId="14100"/>
          <ac:spMkLst>
            <pc:docMk/>
            <pc:sldMk cId="3217965555" sldId="260"/>
            <ac:spMk id="3" creationId="{4D2136AF-5279-4ABE-A488-FFC31DE65384}"/>
          </ac:spMkLst>
        </pc:spChg>
        <pc:picChg chg="add mod">
          <ac:chgData name="" userId="" providerId="" clId="Web-{24AF1BA6-DD26-46C7-9EE0-60A43A64C4B7}" dt="2018-07-30T21:20:20.803" v="250" actId="1076"/>
          <ac:picMkLst>
            <pc:docMk/>
            <pc:sldMk cId="3217965555" sldId="260"/>
            <ac:picMk id="4" creationId="{E6B5EC5F-E355-4E5E-88F3-464013A12936}"/>
          </ac:picMkLst>
        </pc:picChg>
        <pc:picChg chg="add mod">
          <ac:chgData name="" userId="" providerId="" clId="Web-{24AF1BA6-DD26-46C7-9EE0-60A43A64C4B7}" dt="2018-07-30T21:20:13.349" v="249" actId="1076"/>
          <ac:picMkLst>
            <pc:docMk/>
            <pc:sldMk cId="3217965555" sldId="260"/>
            <ac:picMk id="6" creationId="{9E03F9D3-D594-4528-B4CE-6629C3BC7ED4}"/>
          </ac:picMkLst>
        </pc:picChg>
        <pc:picChg chg="add mod">
          <ac:chgData name="" userId="" providerId="" clId="Web-{24AF1BA6-DD26-46C7-9EE0-60A43A64C4B7}" dt="2018-07-30T21:20:07.006" v="248" actId="1076"/>
          <ac:picMkLst>
            <pc:docMk/>
            <pc:sldMk cId="3217965555" sldId="260"/>
            <ac:picMk id="8" creationId="{15F9122A-DAF6-49A8-88EB-9690D625D623}"/>
          </ac:picMkLst>
        </pc:picChg>
        <pc:picChg chg="add mod">
          <ac:chgData name="" userId="" providerId="" clId="Web-{24AF1BA6-DD26-46C7-9EE0-60A43A64C4B7}" dt="2018-07-30T21:20:01.302" v="247" actId="1076"/>
          <ac:picMkLst>
            <pc:docMk/>
            <pc:sldMk cId="3217965555" sldId="260"/>
            <ac:picMk id="10" creationId="{EB7F231E-3CB0-4F94-9512-234EF3594CC2}"/>
          </ac:picMkLst>
        </pc:picChg>
      </pc:sldChg>
      <pc:sldChg chg="addSp modSp new addAnim modAnim">
        <pc:chgData name="" userId="" providerId="" clId="Web-{24AF1BA6-DD26-46C7-9EE0-60A43A64C4B7}" dt="2018-07-30T21:27:48.111" v="331"/>
        <pc:sldMkLst>
          <pc:docMk/>
          <pc:sldMk cId="1292325645" sldId="261"/>
        </pc:sldMkLst>
        <pc:spChg chg="mod">
          <ac:chgData name="" userId="" providerId="" clId="Web-{24AF1BA6-DD26-46C7-9EE0-60A43A64C4B7}" dt="2018-07-30T21:23:22.449" v="294" actId="1076"/>
          <ac:spMkLst>
            <pc:docMk/>
            <pc:sldMk cId="1292325645" sldId="261"/>
            <ac:spMk id="2" creationId="{764028A8-42F8-4A16-94B0-1F2F25157320}"/>
          </ac:spMkLst>
        </pc:spChg>
        <pc:spChg chg="mod">
          <ac:chgData name="" userId="" providerId="" clId="Web-{24AF1BA6-DD26-46C7-9EE0-60A43A64C4B7}" dt="2018-07-30T21:23:56.012" v="301" actId="20577"/>
          <ac:spMkLst>
            <pc:docMk/>
            <pc:sldMk cId="1292325645" sldId="261"/>
            <ac:spMk id="3" creationId="{EF5BF723-D0B1-4328-A1B5-74A5BA119E56}"/>
          </ac:spMkLst>
        </pc:spChg>
        <pc:picChg chg="add mod">
          <ac:chgData name="" userId="" providerId="" clId="Web-{24AF1BA6-DD26-46C7-9EE0-60A43A64C4B7}" dt="2018-07-30T21:27:00.391" v="319" actId="14100"/>
          <ac:picMkLst>
            <pc:docMk/>
            <pc:sldMk cId="1292325645" sldId="261"/>
            <ac:picMk id="4" creationId="{DE43990D-3FCD-4DB8-9847-2FA2215FA7E0}"/>
          </ac:picMkLst>
        </pc:picChg>
        <pc:picChg chg="add mod">
          <ac:chgData name="" userId="" providerId="" clId="Web-{24AF1BA6-DD26-46C7-9EE0-60A43A64C4B7}" dt="2018-07-30T21:26:56.328" v="318" actId="1076"/>
          <ac:picMkLst>
            <pc:docMk/>
            <pc:sldMk cId="1292325645" sldId="261"/>
            <ac:picMk id="6" creationId="{9BB3F241-4F40-4AAA-8704-217175F67ED4}"/>
          </ac:picMkLst>
        </pc:picChg>
        <pc:picChg chg="add mod">
          <ac:chgData name="" userId="" providerId="" clId="Web-{24AF1BA6-DD26-46C7-9EE0-60A43A64C4B7}" dt="2018-07-30T21:25:49.343" v="311" actId="1076"/>
          <ac:picMkLst>
            <pc:docMk/>
            <pc:sldMk cId="1292325645" sldId="261"/>
            <ac:picMk id="8" creationId="{67850E2D-8DAA-4C4A-973B-C4649F377E27}"/>
          </ac:picMkLst>
        </pc:picChg>
        <pc:picChg chg="add mod">
          <ac:chgData name="" userId="" providerId="" clId="Web-{24AF1BA6-DD26-46C7-9EE0-60A43A64C4B7}" dt="2018-07-30T21:26:42.016" v="315" actId="1076"/>
          <ac:picMkLst>
            <pc:docMk/>
            <pc:sldMk cId="1292325645" sldId="261"/>
            <ac:picMk id="10" creationId="{B141BC34-DFC6-4FDE-9989-4095AADBC22F}"/>
          </ac:picMkLst>
        </pc:picChg>
      </pc:sldChg>
      <pc:sldChg chg="add del replId">
        <pc:chgData name="" userId="" providerId="" clId="Web-{24AF1BA6-DD26-46C7-9EE0-60A43A64C4B7}" dt="2018-07-30T21:26:27.218" v="313"/>
        <pc:sldMkLst>
          <pc:docMk/>
          <pc:sldMk cId="529538156" sldId="262"/>
        </pc:sldMkLst>
      </pc:sldChg>
      <pc:sldChg chg="addSp delSp modSp new addAnim modAnim">
        <pc:chgData name="" userId="" providerId="" clId="Web-{24AF1BA6-DD26-46C7-9EE0-60A43A64C4B7}" dt="2018-07-30T21:37:18.527" v="416"/>
        <pc:sldMkLst>
          <pc:docMk/>
          <pc:sldMk cId="1680838865" sldId="262"/>
        </pc:sldMkLst>
        <pc:spChg chg="mod">
          <ac:chgData name="" userId="" providerId="" clId="Web-{24AF1BA6-DD26-46C7-9EE0-60A43A64C4B7}" dt="2018-07-30T21:29:03.199" v="352" actId="1076"/>
          <ac:spMkLst>
            <pc:docMk/>
            <pc:sldMk cId="1680838865" sldId="262"/>
            <ac:spMk id="2" creationId="{22655BDF-DCA4-4D5A-AFFC-60920851767F}"/>
          </ac:spMkLst>
        </pc:spChg>
        <pc:spChg chg="mod">
          <ac:chgData name="" userId="" providerId="" clId="Web-{24AF1BA6-DD26-46C7-9EE0-60A43A64C4B7}" dt="2018-07-30T21:32:16.174" v="383" actId="14100"/>
          <ac:spMkLst>
            <pc:docMk/>
            <pc:sldMk cId="1680838865" sldId="262"/>
            <ac:spMk id="3" creationId="{C366A830-CEC2-4546-A497-3F164FC2A36F}"/>
          </ac:spMkLst>
        </pc:spChg>
        <pc:picChg chg="add del mod">
          <ac:chgData name="" userId="" providerId="" clId="Web-{24AF1BA6-DD26-46C7-9EE0-60A43A64C4B7}" dt="2018-07-30T21:33:21.347" v="386"/>
          <ac:picMkLst>
            <pc:docMk/>
            <pc:sldMk cId="1680838865" sldId="262"/>
            <ac:picMk id="4" creationId="{9F4291F0-1FB9-40C2-AA57-0747F04DD1F6}"/>
          </ac:picMkLst>
        </pc:picChg>
        <pc:picChg chg="add mod">
          <ac:chgData name="" userId="" providerId="" clId="Web-{24AF1BA6-DD26-46C7-9EE0-60A43A64C4B7}" dt="2018-07-30T21:33:36.223" v="389" actId="14100"/>
          <ac:picMkLst>
            <pc:docMk/>
            <pc:sldMk cId="1680838865" sldId="262"/>
            <ac:picMk id="6" creationId="{0E76DC2E-1890-4A61-8243-8EA09D78CFDA}"/>
          </ac:picMkLst>
        </pc:picChg>
        <pc:picChg chg="add mod">
          <ac:chgData name="" userId="" providerId="" clId="Web-{24AF1BA6-DD26-46C7-9EE0-60A43A64C4B7}" dt="2018-07-30T21:34:08.067" v="392" actId="1076"/>
          <ac:picMkLst>
            <pc:docMk/>
            <pc:sldMk cId="1680838865" sldId="262"/>
            <ac:picMk id="8" creationId="{2C66826F-3B98-45A0-9F8D-AB993DC3B5B8}"/>
          </ac:picMkLst>
        </pc:picChg>
        <pc:picChg chg="add mod">
          <ac:chgData name="" userId="" providerId="" clId="Web-{24AF1BA6-DD26-46C7-9EE0-60A43A64C4B7}" dt="2018-07-30T21:34:53.536" v="395" actId="1076"/>
          <ac:picMkLst>
            <pc:docMk/>
            <pc:sldMk cId="1680838865" sldId="262"/>
            <ac:picMk id="10" creationId="{F807B23B-5905-40E4-AC2D-D9454F2D4E90}"/>
          </ac:picMkLst>
        </pc:picChg>
        <pc:picChg chg="add mod">
          <ac:chgData name="" userId="" providerId="" clId="Web-{24AF1BA6-DD26-46C7-9EE0-60A43A64C4B7}" dt="2018-07-30T21:36:12.944" v="398" actId="1076"/>
          <ac:picMkLst>
            <pc:docMk/>
            <pc:sldMk cId="1680838865" sldId="262"/>
            <ac:picMk id="12" creationId="{DCA32CBD-1146-42A5-BC1F-7D372DB4EC26}"/>
          </ac:picMkLst>
        </pc:picChg>
        <pc:picChg chg="add mod">
          <ac:chgData name="" userId="" providerId="" clId="Web-{24AF1BA6-DD26-46C7-9EE0-60A43A64C4B7}" dt="2018-07-30T21:36:33.835" v="402" actId="14100"/>
          <ac:picMkLst>
            <pc:docMk/>
            <pc:sldMk cId="1680838865" sldId="262"/>
            <ac:picMk id="14" creationId="{B2F785D2-4215-42BA-B5F0-ED60A1EB68F8}"/>
          </ac:picMkLst>
        </pc:picChg>
      </pc:sldChg>
      <pc:sldChg chg="addSp modSp new addAnim modAnim">
        <pc:chgData name="" userId="" providerId="" clId="Web-{24AF1BA6-DD26-46C7-9EE0-60A43A64C4B7}" dt="2018-07-30T22:03:07.036" v="1223"/>
        <pc:sldMkLst>
          <pc:docMk/>
          <pc:sldMk cId="3349520907" sldId="263"/>
        </pc:sldMkLst>
        <pc:spChg chg="mod">
          <ac:chgData name="" userId="" providerId="" clId="Web-{24AF1BA6-DD26-46C7-9EE0-60A43A64C4B7}" dt="2018-07-30T21:38:40.830" v="443" actId="14100"/>
          <ac:spMkLst>
            <pc:docMk/>
            <pc:sldMk cId="3349520907" sldId="263"/>
            <ac:spMk id="2" creationId="{D0B03E98-DFE2-4C16-92F8-1A8FA2E41C1C}"/>
          </ac:spMkLst>
        </pc:spChg>
        <pc:spChg chg="mod">
          <ac:chgData name="" userId="" providerId="" clId="Web-{24AF1BA6-DD26-46C7-9EE0-60A43A64C4B7}" dt="2018-07-30T21:56:41.790" v="1152" actId="14100"/>
          <ac:spMkLst>
            <pc:docMk/>
            <pc:sldMk cId="3349520907" sldId="263"/>
            <ac:spMk id="3" creationId="{63D676F6-D80A-4277-83B7-4F1944541E92}"/>
          </ac:spMkLst>
        </pc:spChg>
        <pc:picChg chg="add mod">
          <ac:chgData name="" userId="" providerId="" clId="Web-{24AF1BA6-DD26-46C7-9EE0-60A43A64C4B7}" dt="2018-07-30T22:01:41.876" v="1189" actId="1076"/>
          <ac:picMkLst>
            <pc:docMk/>
            <pc:sldMk cId="3349520907" sldId="263"/>
            <ac:picMk id="4" creationId="{95CFEC16-CC81-4466-8B3F-E78508E2C96F}"/>
          </ac:picMkLst>
        </pc:picChg>
        <pc:picChg chg="add mod">
          <ac:chgData name="" userId="" providerId="" clId="Web-{24AF1BA6-DD26-46C7-9EE0-60A43A64C4B7}" dt="2018-07-30T22:01:48.595" v="1190" actId="14100"/>
          <ac:picMkLst>
            <pc:docMk/>
            <pc:sldMk cId="3349520907" sldId="263"/>
            <ac:picMk id="6" creationId="{10DBB147-B51F-4BC5-A5DB-51270EF1FD96}"/>
          </ac:picMkLst>
        </pc:picChg>
        <pc:picChg chg="add mod">
          <ac:chgData name="" userId="" providerId="" clId="Web-{24AF1BA6-DD26-46C7-9EE0-60A43A64C4B7}" dt="2018-07-30T22:01:53.720" v="1191" actId="1076"/>
          <ac:picMkLst>
            <pc:docMk/>
            <pc:sldMk cId="3349520907" sldId="263"/>
            <ac:picMk id="8" creationId="{98531F5A-CD12-4A75-BB49-60588377DABC}"/>
          </ac:picMkLst>
        </pc:picChg>
        <pc:picChg chg="add mod">
          <ac:chgData name="" userId="" providerId="" clId="Web-{24AF1BA6-DD26-46C7-9EE0-60A43A64C4B7}" dt="2018-07-30T22:01:56.424" v="1192" actId="1076"/>
          <ac:picMkLst>
            <pc:docMk/>
            <pc:sldMk cId="3349520907" sldId="263"/>
            <ac:picMk id="10" creationId="{E5E1E672-0926-4222-8C9D-2B82BC575CFF}"/>
          </ac:picMkLst>
        </pc:picChg>
        <pc:picChg chg="add mod">
          <ac:chgData name="" userId="" providerId="" clId="Web-{24AF1BA6-DD26-46C7-9EE0-60A43A64C4B7}" dt="2018-07-30T22:01:59.549" v="1193" actId="1076"/>
          <ac:picMkLst>
            <pc:docMk/>
            <pc:sldMk cId="3349520907" sldId="263"/>
            <ac:picMk id="12" creationId="{10A69205-48A4-4D45-A26F-DEAE8AED621A}"/>
          </ac:picMkLst>
        </pc:picChg>
        <pc:picChg chg="add mod">
          <ac:chgData name="" userId="" providerId="" clId="Web-{24AF1BA6-DD26-46C7-9EE0-60A43A64C4B7}" dt="2018-07-30T22:02:03.096" v="1194" actId="1076"/>
          <ac:picMkLst>
            <pc:docMk/>
            <pc:sldMk cId="3349520907" sldId="263"/>
            <ac:picMk id="14" creationId="{B9949558-1A79-4998-9596-514CA4F13F46}"/>
          </ac:picMkLst>
        </pc:picChg>
        <pc:picChg chg="add mod">
          <ac:chgData name="" userId="" providerId="" clId="Web-{24AF1BA6-DD26-46C7-9EE0-60A43A64C4B7}" dt="2018-07-30T22:02:05.596" v="1195" actId="1076"/>
          <ac:picMkLst>
            <pc:docMk/>
            <pc:sldMk cId="3349520907" sldId="263"/>
            <ac:picMk id="16" creationId="{CFB5229F-5086-48FD-A3D8-072554B0C683}"/>
          </ac:picMkLst>
        </pc:picChg>
        <pc:picChg chg="add mod">
          <ac:chgData name="" userId="" providerId="" clId="Web-{24AF1BA6-DD26-46C7-9EE0-60A43A64C4B7}" dt="2018-07-30T22:02:08.721" v="1196" actId="1076"/>
          <ac:picMkLst>
            <pc:docMk/>
            <pc:sldMk cId="3349520907" sldId="263"/>
            <ac:picMk id="18" creationId="{5ED7B4D3-2687-4B16-B303-B5A4B7889999}"/>
          </ac:picMkLst>
        </pc:picChg>
        <pc:picChg chg="add mod">
          <ac:chgData name="" userId="" providerId="" clId="Web-{24AF1BA6-DD26-46C7-9EE0-60A43A64C4B7}" dt="2018-07-30T22:02:11.236" v="1197" actId="1076"/>
          <ac:picMkLst>
            <pc:docMk/>
            <pc:sldMk cId="3349520907" sldId="263"/>
            <ac:picMk id="20" creationId="{90FAA0D9-D4E5-4A2E-A656-060116C991B2}"/>
          </ac:picMkLst>
        </pc:picChg>
        <pc:picChg chg="add mod">
          <ac:chgData name="" userId="" providerId="" clId="Web-{24AF1BA6-DD26-46C7-9EE0-60A43A64C4B7}" dt="2018-07-30T22:02:15.191" v="1198" actId="1076"/>
          <ac:picMkLst>
            <pc:docMk/>
            <pc:sldMk cId="3349520907" sldId="263"/>
            <ac:picMk id="22" creationId="{A6FB5794-177D-4ECC-A99F-F1AAE726A2F2}"/>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7/31/2018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7/31/2018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7/31/2018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1.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3" Type="http://schemas.openxmlformats.org/officeDocument/2006/relationships/hyperlink" Target="http://www.wikipedia/regioncultura.com" TargetMode="External"/><Relationship Id="rId2" Type="http://schemas.openxmlformats.org/officeDocument/2006/relationships/hyperlink" Target="https://www.absolutviajes.com/costumbres-y-cultura-de-la-region-amazonica/" TargetMode="External"/><Relationship Id="rId1" Type="http://schemas.openxmlformats.org/officeDocument/2006/relationships/slideLayout" Target="../slideLayouts/slideLayout11.xml"/><Relationship Id="rId5" Type="http://schemas.openxmlformats.org/officeDocument/2006/relationships/hyperlink" Target="http://www.culturacolombia/unidosporunpais.com" TargetMode="External"/><Relationship Id="rId4" Type="http://schemas.openxmlformats.org/officeDocument/2006/relationships/hyperlink" Target="http://www.regionamazonica/costumbres.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1417535" y="342679"/>
            <a:ext cx="9543395" cy="728131"/>
          </a:xfrm>
        </p:spPr>
        <p:txBody>
          <a:bodyPr>
            <a:noAutofit/>
          </a:bodyPr>
          <a:lstStyle/>
          <a:p>
            <a:pPr algn="ctr"/>
            <a:r>
              <a:rPr lang="es-CO" b="1" dirty="0">
                <a:solidFill>
                  <a:srgbClr val="FFC000"/>
                </a:solidFill>
                <a:effectLst>
                  <a:glow rad="228600">
                    <a:schemeClr val="accent6">
                      <a:satMod val="175000"/>
                      <a:alpha val="40000"/>
                    </a:schemeClr>
                  </a:glow>
                </a:effectLst>
                <a:latin typeface="Algerian" panose="04020705040A02060702" pitchFamily="82" charset="0"/>
              </a:rPr>
              <a:t>Región</a:t>
            </a:r>
            <a:r>
              <a:rPr lang="es-CO" b="1" dirty="0">
                <a:solidFill>
                  <a:srgbClr val="FFC000"/>
                </a:solidFill>
                <a:latin typeface="Algerian" panose="04020705040A02060702" pitchFamily="82" charset="0"/>
              </a:rPr>
              <a:t> </a:t>
            </a:r>
            <a:r>
              <a:rPr lang="es-CO" b="1" dirty="0">
                <a:solidFill>
                  <a:srgbClr val="FFC000"/>
                </a:solidFill>
                <a:effectLst>
                  <a:glow rad="228600">
                    <a:schemeClr val="accent6">
                      <a:satMod val="175000"/>
                      <a:alpha val="40000"/>
                    </a:schemeClr>
                  </a:glow>
                </a:effectLst>
                <a:latin typeface="Algerian" panose="04020705040A02060702" pitchFamily="82" charset="0"/>
              </a:rPr>
              <a:t>AMAZÓNICA</a:t>
            </a:r>
          </a:p>
        </p:txBody>
      </p:sp>
      <p:sp>
        <p:nvSpPr>
          <p:cNvPr id="3" name="Subtítulo 2"/>
          <p:cNvSpPr>
            <a:spLocks noGrp="1"/>
          </p:cNvSpPr>
          <p:nvPr>
            <p:ph type="subTitle" idx="1"/>
          </p:nvPr>
        </p:nvSpPr>
        <p:spPr>
          <a:xfrm>
            <a:off x="0" y="4182571"/>
            <a:ext cx="7197726" cy="4506019"/>
          </a:xfrm>
        </p:spPr>
        <p:txBody>
          <a:bodyPr>
            <a:normAutofit/>
          </a:bodyPr>
          <a:lstStyle/>
          <a:p>
            <a:pPr algn="l"/>
            <a:r>
              <a:rPr lang="es-CO" sz="2400" b="1" dirty="0">
                <a:solidFill>
                  <a:srgbClr val="00B050"/>
                </a:solidFill>
                <a:latin typeface="Algerian" panose="04020705040A02060702" pitchFamily="82" charset="0"/>
              </a:rPr>
              <a:t>  </a:t>
            </a:r>
            <a:r>
              <a:rPr lang="es-CO" sz="2400" b="1" dirty="0">
                <a:solidFill>
                  <a:srgbClr val="00B0F0"/>
                </a:solidFill>
                <a:effectLst>
                  <a:glow rad="139700">
                    <a:schemeClr val="accent1">
                      <a:satMod val="175000"/>
                      <a:alpha val="40000"/>
                    </a:schemeClr>
                  </a:glow>
                </a:effectLst>
                <a:latin typeface="Algerian" panose="04020705040A02060702" pitchFamily="82" charset="0"/>
              </a:rPr>
              <a:t>NOMBRE:</a:t>
            </a:r>
            <a:r>
              <a:rPr lang="es-CO" sz="2400" b="1" dirty="0">
                <a:solidFill>
                  <a:schemeClr val="bg1"/>
                </a:solidFill>
                <a:latin typeface="Algerian" panose="04020705040A02060702" pitchFamily="82" charset="0"/>
              </a:rPr>
              <a:t> </a:t>
            </a:r>
            <a:r>
              <a:rPr lang="es-CO" sz="2400" b="1" dirty="0">
                <a:latin typeface="Algerian" panose="04020705040A02060702" pitchFamily="82" charset="0"/>
              </a:rPr>
              <a:t>Angie Lorena rodríguez garnica  </a:t>
            </a:r>
          </a:p>
          <a:p>
            <a:pPr algn="l"/>
            <a:r>
              <a:rPr lang="es-CO" sz="2400" b="1" dirty="0">
                <a:solidFill>
                  <a:srgbClr val="00B0F0"/>
                </a:solidFill>
                <a:effectLst>
                  <a:glow rad="139700">
                    <a:schemeClr val="accent1">
                      <a:satMod val="175000"/>
                      <a:alpha val="40000"/>
                    </a:schemeClr>
                  </a:glow>
                </a:effectLst>
                <a:latin typeface="Algerian" panose="04020705040A02060702" pitchFamily="82" charset="0"/>
              </a:rPr>
              <a:t>        Curso</a:t>
            </a:r>
            <a:r>
              <a:rPr lang="es-CO" sz="2400" b="1" dirty="0">
                <a:latin typeface="Algerian" panose="04020705040A02060702" pitchFamily="82" charset="0"/>
              </a:rPr>
              <a:t>: 904  j.m     </a:t>
            </a:r>
          </a:p>
          <a:p>
            <a:pPr algn="l"/>
            <a:r>
              <a:rPr lang="es-CO" sz="2400" b="1" dirty="0">
                <a:solidFill>
                  <a:srgbClr val="00B0F0"/>
                </a:solidFill>
                <a:effectLst>
                  <a:glow rad="139700">
                    <a:schemeClr val="accent1">
                      <a:satMod val="175000"/>
                      <a:alpha val="40000"/>
                    </a:schemeClr>
                  </a:glow>
                </a:effectLst>
                <a:latin typeface="Algerian" panose="04020705040A02060702" pitchFamily="82" charset="0"/>
              </a:rPr>
              <a:t>Tema</a:t>
            </a:r>
            <a:r>
              <a:rPr lang="es-CO" sz="2400" b="1" dirty="0">
                <a:solidFill>
                  <a:srgbClr val="FF0000"/>
                </a:solidFill>
                <a:effectLst>
                  <a:glow rad="139700">
                    <a:schemeClr val="accent1">
                      <a:satMod val="175000"/>
                      <a:alpha val="40000"/>
                    </a:schemeClr>
                  </a:glow>
                </a:effectLst>
                <a:latin typeface="Algerian" panose="04020705040A02060702" pitchFamily="82" charset="0"/>
              </a:rPr>
              <a:t>:</a:t>
            </a:r>
            <a:r>
              <a:rPr lang="es-CO" sz="2400" b="1" dirty="0">
                <a:solidFill>
                  <a:srgbClr val="00B050"/>
                </a:solidFill>
                <a:latin typeface="Algerian" panose="04020705040A02060702" pitchFamily="82" charset="0"/>
              </a:rPr>
              <a:t> </a:t>
            </a:r>
            <a:r>
              <a:rPr lang="es-CO" sz="2400" b="1" dirty="0">
                <a:latin typeface="Algerian" panose="04020705040A02060702" pitchFamily="82" charset="0"/>
              </a:rPr>
              <a:t>región amazónica</a:t>
            </a:r>
          </a:p>
          <a:p>
            <a:pPr algn="l"/>
            <a:r>
              <a:rPr lang="es-CO" sz="2400" b="1" dirty="0">
                <a:solidFill>
                  <a:srgbClr val="00B0F0"/>
                </a:solidFill>
                <a:effectLst>
                  <a:glow rad="139700">
                    <a:schemeClr val="accent1">
                      <a:satMod val="175000"/>
                      <a:alpha val="40000"/>
                    </a:schemeClr>
                  </a:glow>
                </a:effectLst>
                <a:latin typeface="Algerian" panose="04020705040A02060702" pitchFamily="82" charset="0"/>
              </a:rPr>
              <a:t>materia:</a:t>
            </a:r>
            <a:r>
              <a:rPr lang="es-CO" sz="2400" b="1" dirty="0">
                <a:solidFill>
                  <a:srgbClr val="FF0000"/>
                </a:solidFill>
                <a:latin typeface="Algerian" panose="04020705040A02060702" pitchFamily="82" charset="0"/>
              </a:rPr>
              <a:t> </a:t>
            </a:r>
            <a:r>
              <a:rPr lang="es-CO" sz="2400" b="1" dirty="0">
                <a:latin typeface="Algerian" panose="04020705040A02060702" pitchFamily="82" charset="0"/>
              </a:rPr>
              <a:t>procesos lectores</a:t>
            </a:r>
          </a:p>
          <a:p>
            <a:pPr algn="l"/>
            <a:r>
              <a:rPr lang="es-CO" sz="2400" b="1" dirty="0">
                <a:solidFill>
                  <a:srgbClr val="00B0F0"/>
                </a:solidFill>
                <a:effectLst>
                  <a:glow rad="139700">
                    <a:schemeClr val="accent1">
                      <a:satMod val="175000"/>
                      <a:alpha val="40000"/>
                    </a:schemeClr>
                  </a:glow>
                </a:effectLst>
                <a:latin typeface="Algerian" panose="04020705040A02060702" pitchFamily="82" charset="0"/>
              </a:rPr>
              <a:t>Profesora</a:t>
            </a:r>
            <a:r>
              <a:rPr lang="es-CO" sz="2400" b="1" dirty="0">
                <a:solidFill>
                  <a:srgbClr val="FF0000"/>
                </a:solidFill>
                <a:effectLst>
                  <a:glow rad="139700">
                    <a:schemeClr val="accent1">
                      <a:satMod val="175000"/>
                      <a:alpha val="40000"/>
                    </a:schemeClr>
                  </a:glow>
                </a:effectLst>
                <a:latin typeface="Algerian" panose="04020705040A02060702" pitchFamily="82" charset="0"/>
              </a:rPr>
              <a:t>:</a:t>
            </a:r>
            <a:r>
              <a:rPr lang="es-CO" sz="2400" b="1" dirty="0">
                <a:solidFill>
                  <a:schemeClr val="accent5">
                    <a:lumMod val="50000"/>
                  </a:schemeClr>
                </a:solidFill>
                <a:latin typeface="Algerian" panose="04020705040A02060702" pitchFamily="82" charset="0"/>
              </a:rPr>
              <a:t> </a:t>
            </a:r>
            <a:r>
              <a:rPr lang="es-CO" sz="2400" b="1" dirty="0">
                <a:latin typeface="Algerian" panose="04020705040A02060702" pitchFamily="82" charset="0"/>
              </a:rPr>
              <a:t>Elizabeth pinzón</a:t>
            </a:r>
          </a:p>
          <a:p>
            <a:pPr algn="ctr"/>
            <a:endParaRPr lang="es-CO" b="1" dirty="0">
              <a:solidFill>
                <a:srgbClr val="00B050"/>
              </a:solidFill>
            </a:endParaRPr>
          </a:p>
        </p:txBody>
      </p:sp>
    </p:spTree>
    <p:extLst>
      <p:ext uri="{BB962C8B-B14F-4D97-AF65-F5344CB8AC3E}">
        <p14:creationId xmlns:p14="http://schemas.microsoft.com/office/powerpoint/2010/main" val="47283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03E98-DFE2-4C16-92F8-1A8FA2E41C1C}"/>
              </a:ext>
            </a:extLst>
          </p:cNvPr>
          <p:cNvSpPr>
            <a:spLocks noGrp="1"/>
          </p:cNvSpPr>
          <p:nvPr>
            <p:ph type="title"/>
          </p:nvPr>
        </p:nvSpPr>
        <p:spPr>
          <a:xfrm>
            <a:off x="697524" y="187571"/>
            <a:ext cx="10131427" cy="1354014"/>
          </a:xfrm>
        </p:spPr>
        <p:txBody>
          <a:bodyPr/>
          <a:lstStyle/>
          <a:p>
            <a:pPr algn="ctr"/>
            <a:r>
              <a:rPr lang="es-ES" sz="4800" b="1" dirty="0">
                <a:solidFill>
                  <a:srgbClr val="FFC000"/>
                </a:solidFill>
                <a:latin typeface="Algerian_MSFontService"/>
              </a:rPr>
              <a:t>Comunidades indígenas</a:t>
            </a:r>
            <a:endParaRPr lang="es-ES" dirty="0" err="1">
              <a:cs typeface="Calibri Light"/>
            </a:endParaRPr>
          </a:p>
        </p:txBody>
      </p:sp>
      <p:sp>
        <p:nvSpPr>
          <p:cNvPr id="3" name="Marcador de texto 2">
            <a:extLst>
              <a:ext uri="{FF2B5EF4-FFF2-40B4-BE49-F238E27FC236}">
                <a16:creationId xmlns:a16="http://schemas.microsoft.com/office/drawing/2014/main" id="{63D676F6-D80A-4277-83B7-4F1944541E92}"/>
              </a:ext>
            </a:extLst>
          </p:cNvPr>
          <p:cNvSpPr>
            <a:spLocks noGrp="1"/>
          </p:cNvSpPr>
          <p:nvPr>
            <p:ph type="body" idx="1"/>
          </p:nvPr>
        </p:nvSpPr>
        <p:spPr>
          <a:xfrm>
            <a:off x="99646" y="1283678"/>
            <a:ext cx="11760935" cy="2608383"/>
          </a:xfrm>
        </p:spPr>
        <p:txBody>
          <a:bodyPr>
            <a:normAutofit fontScale="85000" lnSpcReduction="10000"/>
          </a:bodyPr>
          <a:lstStyle/>
          <a:p>
            <a:r>
              <a:rPr lang="es-ES" dirty="0">
                <a:cs typeface="Calibri"/>
              </a:rPr>
              <a:t>*</a:t>
            </a:r>
            <a:r>
              <a:rPr lang="es-ES" dirty="0" err="1">
                <a:cs typeface="Calibri"/>
              </a:rPr>
              <a:t>Andoke</a:t>
            </a:r>
            <a:r>
              <a:rPr lang="es-ES" dirty="0">
                <a:cs typeface="Calibri"/>
              </a:rPr>
              <a:t>       *</a:t>
            </a:r>
            <a:r>
              <a:rPr lang="es-ES" dirty="0" err="1">
                <a:cs typeface="Calibri"/>
              </a:rPr>
              <a:t>cabiyarí</a:t>
            </a:r>
            <a:r>
              <a:rPr lang="es-ES" dirty="0">
                <a:cs typeface="Calibri"/>
              </a:rPr>
              <a:t>         *</a:t>
            </a:r>
            <a:r>
              <a:rPr lang="es-ES" dirty="0" err="1">
                <a:cs typeface="Calibri"/>
              </a:rPr>
              <a:t>Desano</a:t>
            </a:r>
            <a:r>
              <a:rPr lang="es-ES" dirty="0">
                <a:cs typeface="Calibri"/>
              </a:rPr>
              <a:t>     *</a:t>
            </a:r>
            <a:r>
              <a:rPr lang="es-ES" dirty="0" err="1">
                <a:cs typeface="Calibri"/>
              </a:rPr>
              <a:t>Kakua</a:t>
            </a:r>
            <a:r>
              <a:rPr lang="es-ES" dirty="0">
                <a:cs typeface="Calibri"/>
              </a:rPr>
              <a:t>             *</a:t>
            </a:r>
            <a:r>
              <a:rPr lang="es-ES" dirty="0" err="1">
                <a:cs typeface="Calibri"/>
              </a:rPr>
              <a:t>Kofan</a:t>
            </a:r>
            <a:r>
              <a:rPr lang="es-ES" dirty="0">
                <a:cs typeface="Calibri"/>
              </a:rPr>
              <a:t>           *</a:t>
            </a:r>
            <a:r>
              <a:rPr lang="es-ES" dirty="0" err="1">
                <a:cs typeface="Calibri"/>
              </a:rPr>
              <a:t>Makaguaje</a:t>
            </a:r>
            <a:r>
              <a:rPr lang="es-ES" dirty="0">
                <a:cs typeface="Calibri"/>
              </a:rPr>
              <a:t>  *</a:t>
            </a:r>
            <a:r>
              <a:rPr lang="es-ES" dirty="0" err="1">
                <a:cs typeface="Calibri"/>
              </a:rPr>
              <a:t>Muinane</a:t>
            </a:r>
            <a:r>
              <a:rPr lang="es-ES" dirty="0">
                <a:cs typeface="Calibri"/>
              </a:rPr>
              <a:t>  *</a:t>
            </a:r>
            <a:r>
              <a:rPr lang="es-ES" dirty="0" err="1">
                <a:cs typeface="Calibri"/>
              </a:rPr>
              <a:t>Piaroa</a:t>
            </a:r>
            <a:r>
              <a:rPr lang="es-ES" dirty="0">
                <a:cs typeface="Calibri"/>
              </a:rPr>
              <a:t>            *Siona          *</a:t>
            </a:r>
            <a:r>
              <a:rPr lang="es-ES" dirty="0" err="1">
                <a:cs typeface="Calibri"/>
              </a:rPr>
              <a:t>Tariano</a:t>
            </a:r>
          </a:p>
          <a:p>
            <a:r>
              <a:rPr lang="es-ES" dirty="0">
                <a:cs typeface="Calibri"/>
              </a:rPr>
              <a:t>*Bara              *</a:t>
            </a:r>
            <a:r>
              <a:rPr lang="es-ES" dirty="0" err="1">
                <a:cs typeface="Calibri"/>
              </a:rPr>
              <a:t>Carapana</a:t>
            </a:r>
            <a:r>
              <a:rPr lang="es-ES" dirty="0">
                <a:cs typeface="Calibri"/>
              </a:rPr>
              <a:t>      *</a:t>
            </a:r>
            <a:r>
              <a:rPr lang="es-ES" dirty="0" err="1">
                <a:cs typeface="Calibri"/>
              </a:rPr>
              <a:t>Hapdu</a:t>
            </a:r>
            <a:r>
              <a:rPr lang="es-ES" dirty="0">
                <a:cs typeface="Calibri"/>
              </a:rPr>
              <a:t>       *</a:t>
            </a:r>
            <a:r>
              <a:rPr lang="es-ES" dirty="0" err="1">
                <a:cs typeface="Calibri"/>
              </a:rPr>
              <a:t>Kamentsa</a:t>
            </a:r>
            <a:r>
              <a:rPr lang="es-ES" dirty="0">
                <a:cs typeface="Calibri"/>
              </a:rPr>
              <a:t>     *</a:t>
            </a:r>
            <a:r>
              <a:rPr lang="es-ES" dirty="0" err="1">
                <a:cs typeface="Calibri"/>
              </a:rPr>
              <a:t>Kubeo</a:t>
            </a:r>
            <a:r>
              <a:rPr lang="es-ES" dirty="0">
                <a:cs typeface="Calibri"/>
              </a:rPr>
              <a:t>          *</a:t>
            </a:r>
            <a:r>
              <a:rPr lang="es-ES" dirty="0" err="1">
                <a:cs typeface="Calibri"/>
              </a:rPr>
              <a:t>Makuna</a:t>
            </a:r>
            <a:r>
              <a:rPr lang="es-ES" dirty="0">
                <a:cs typeface="Calibri"/>
              </a:rPr>
              <a:t>       *</a:t>
            </a:r>
            <a:r>
              <a:rPr lang="es-ES" dirty="0" err="1">
                <a:cs typeface="Calibri"/>
              </a:rPr>
              <a:t>Nonuya</a:t>
            </a:r>
            <a:r>
              <a:rPr lang="es-ES" dirty="0">
                <a:cs typeface="Calibri"/>
              </a:rPr>
              <a:t>     *</a:t>
            </a:r>
            <a:r>
              <a:rPr lang="es-ES" dirty="0" err="1">
                <a:cs typeface="Calibri"/>
              </a:rPr>
              <a:t>Piratapuyo</a:t>
            </a:r>
            <a:r>
              <a:rPr lang="es-ES" dirty="0">
                <a:cs typeface="Calibri"/>
              </a:rPr>
              <a:t>   *Siriano       *</a:t>
            </a:r>
            <a:r>
              <a:rPr lang="es-ES" dirty="0" err="1">
                <a:cs typeface="Calibri"/>
              </a:rPr>
              <a:t>Tatuyo</a:t>
            </a:r>
          </a:p>
          <a:p>
            <a:r>
              <a:rPr lang="es-ES" dirty="0">
                <a:cs typeface="Calibri"/>
              </a:rPr>
              <a:t>*</a:t>
            </a:r>
            <a:r>
              <a:rPr lang="es-ES" dirty="0" err="1">
                <a:cs typeface="Calibri"/>
              </a:rPr>
              <a:t>Barasana</a:t>
            </a:r>
            <a:r>
              <a:rPr lang="es-ES" dirty="0">
                <a:cs typeface="Calibri"/>
              </a:rPr>
              <a:t>     *Cocama         *Inga           *</a:t>
            </a:r>
            <a:r>
              <a:rPr lang="es-ES" dirty="0" err="1">
                <a:cs typeface="Calibri"/>
              </a:rPr>
              <a:t>Karijona</a:t>
            </a:r>
            <a:r>
              <a:rPr lang="es-ES" dirty="0">
                <a:cs typeface="Calibri"/>
              </a:rPr>
              <a:t>         *</a:t>
            </a:r>
            <a:r>
              <a:rPr lang="es-ES" dirty="0" err="1">
                <a:cs typeface="Calibri"/>
              </a:rPr>
              <a:t>Kurripaco</a:t>
            </a:r>
            <a:r>
              <a:rPr lang="es-ES" dirty="0">
                <a:cs typeface="Calibri"/>
              </a:rPr>
              <a:t>    *</a:t>
            </a:r>
            <a:r>
              <a:rPr lang="es-ES" dirty="0" err="1">
                <a:cs typeface="Calibri"/>
              </a:rPr>
              <a:t>Matapi</a:t>
            </a:r>
            <a:r>
              <a:rPr lang="es-ES" dirty="0">
                <a:cs typeface="Calibri"/>
              </a:rPr>
              <a:t>         *Nukak        *</a:t>
            </a:r>
            <a:r>
              <a:rPr lang="es-ES" dirty="0" err="1">
                <a:cs typeface="Calibri"/>
              </a:rPr>
              <a:t>Pisamira</a:t>
            </a:r>
            <a:r>
              <a:rPr lang="es-ES" dirty="0">
                <a:cs typeface="Calibri"/>
              </a:rPr>
              <a:t>       *</a:t>
            </a:r>
            <a:r>
              <a:rPr lang="es-ES" dirty="0" err="1">
                <a:cs typeface="Calibri"/>
              </a:rPr>
              <a:t>Taiwano</a:t>
            </a:r>
            <a:r>
              <a:rPr lang="es-ES" dirty="0">
                <a:cs typeface="Calibri"/>
              </a:rPr>
              <a:t>     *</a:t>
            </a:r>
            <a:r>
              <a:rPr lang="es-ES" dirty="0" err="1">
                <a:cs typeface="Calibri"/>
              </a:rPr>
              <a:t>Tikuna</a:t>
            </a:r>
          </a:p>
          <a:p>
            <a:r>
              <a:rPr lang="es-ES" dirty="0">
                <a:cs typeface="Calibri"/>
              </a:rPr>
              <a:t>*Bora              *</a:t>
            </a:r>
            <a:r>
              <a:rPr lang="es-ES" dirty="0" err="1">
                <a:cs typeface="Calibri"/>
              </a:rPr>
              <a:t>Coreguaje</a:t>
            </a:r>
            <a:r>
              <a:rPr lang="es-ES" dirty="0">
                <a:cs typeface="Calibri"/>
              </a:rPr>
              <a:t>    *</a:t>
            </a:r>
            <a:r>
              <a:rPr lang="es-ES" dirty="0" err="1">
                <a:cs typeface="Calibri"/>
              </a:rPr>
              <a:t>Juhup</a:t>
            </a:r>
            <a:r>
              <a:rPr lang="es-ES" dirty="0">
                <a:cs typeface="Calibri"/>
              </a:rPr>
              <a:t>       *</a:t>
            </a:r>
            <a:r>
              <a:rPr lang="es-ES" dirty="0" err="1">
                <a:cs typeface="Calibri"/>
              </a:rPr>
              <a:t>Kawiyari</a:t>
            </a:r>
            <a:r>
              <a:rPr lang="es-ES" dirty="0">
                <a:cs typeface="Calibri"/>
              </a:rPr>
              <a:t>         *</a:t>
            </a:r>
            <a:r>
              <a:rPr lang="es-ES" dirty="0" err="1">
                <a:cs typeface="Calibri"/>
              </a:rPr>
              <a:t>Letuama</a:t>
            </a:r>
            <a:r>
              <a:rPr lang="es-ES" dirty="0">
                <a:cs typeface="Calibri"/>
              </a:rPr>
              <a:t>      *</a:t>
            </a:r>
            <a:r>
              <a:rPr lang="es-ES" dirty="0" err="1">
                <a:cs typeface="Calibri"/>
              </a:rPr>
              <a:t>Miraña</a:t>
            </a:r>
            <a:r>
              <a:rPr lang="es-ES" dirty="0">
                <a:cs typeface="Calibri"/>
              </a:rPr>
              <a:t>         *</a:t>
            </a:r>
            <a:r>
              <a:rPr lang="es-ES" dirty="0" err="1">
                <a:cs typeface="Calibri"/>
              </a:rPr>
              <a:t>Ocaina</a:t>
            </a:r>
            <a:r>
              <a:rPr lang="es-ES" dirty="0">
                <a:cs typeface="Calibri"/>
              </a:rPr>
              <a:t>       *</a:t>
            </a:r>
            <a:r>
              <a:rPr lang="es-ES" dirty="0" err="1">
                <a:cs typeface="Calibri"/>
              </a:rPr>
              <a:t>Puinave</a:t>
            </a:r>
            <a:r>
              <a:rPr lang="es-ES" dirty="0">
                <a:cs typeface="Calibri"/>
              </a:rPr>
              <a:t>        *</a:t>
            </a:r>
            <a:r>
              <a:rPr lang="es-ES" dirty="0" err="1">
                <a:cs typeface="Calibri"/>
              </a:rPr>
              <a:t>Tanimuka</a:t>
            </a:r>
            <a:r>
              <a:rPr lang="es-ES" dirty="0">
                <a:cs typeface="Calibri"/>
              </a:rPr>
              <a:t>   *</a:t>
            </a:r>
            <a:r>
              <a:rPr lang="es-ES" dirty="0" err="1">
                <a:cs typeface="Calibri"/>
              </a:rPr>
              <a:t>Tucano</a:t>
            </a:r>
          </a:p>
          <a:p>
            <a:r>
              <a:rPr lang="es-ES" dirty="0">
                <a:cs typeface="Calibri"/>
              </a:rPr>
              <a:t>*</a:t>
            </a:r>
            <a:r>
              <a:rPr lang="es-ES" dirty="0" err="1">
                <a:cs typeface="Calibri"/>
              </a:rPr>
              <a:t>Tuyuca</a:t>
            </a:r>
            <a:r>
              <a:rPr lang="es-ES" dirty="0">
                <a:cs typeface="Calibri"/>
              </a:rPr>
              <a:t>         *</a:t>
            </a:r>
            <a:r>
              <a:rPr lang="es-ES" dirty="0" err="1">
                <a:cs typeface="Calibri"/>
              </a:rPr>
              <a:t>Uitoto</a:t>
            </a:r>
            <a:r>
              <a:rPr lang="es-ES" dirty="0">
                <a:cs typeface="Calibri"/>
              </a:rPr>
              <a:t>             *</a:t>
            </a:r>
            <a:r>
              <a:rPr lang="es-ES" dirty="0" err="1">
                <a:cs typeface="Calibri"/>
              </a:rPr>
              <a:t>Wanano</a:t>
            </a:r>
            <a:r>
              <a:rPr lang="es-ES" dirty="0">
                <a:cs typeface="Calibri"/>
              </a:rPr>
              <a:t>   *Yagua               *</a:t>
            </a:r>
            <a:r>
              <a:rPr lang="es-ES" dirty="0" err="1">
                <a:cs typeface="Calibri"/>
              </a:rPr>
              <a:t>Yauna</a:t>
            </a:r>
            <a:r>
              <a:rPr lang="es-ES" dirty="0">
                <a:cs typeface="Calibri"/>
              </a:rPr>
              <a:t>            * Yukuna          *Yuri             *</a:t>
            </a:r>
            <a:r>
              <a:rPr lang="es-ES" dirty="0" err="1">
                <a:cs typeface="Calibri"/>
              </a:rPr>
              <a:t>Yurutí</a:t>
            </a:r>
          </a:p>
          <a:p>
            <a:endParaRPr lang="es-ES" dirty="0">
              <a:cs typeface="Calibri"/>
            </a:endParaRPr>
          </a:p>
        </p:txBody>
      </p:sp>
      <p:pic>
        <p:nvPicPr>
          <p:cNvPr id="4" name="Imagen 4" descr="Imagen que contiene persona, deporte, hombre, bailarín&#10;&#10;Descripción generada con confianza muy alta">
            <a:extLst>
              <a:ext uri="{FF2B5EF4-FFF2-40B4-BE49-F238E27FC236}">
                <a16:creationId xmlns:a16="http://schemas.microsoft.com/office/drawing/2014/main" id="{95CFEC16-CC81-4466-8B3F-E78508E2C96F}"/>
              </a:ext>
            </a:extLst>
          </p:cNvPr>
          <p:cNvPicPr>
            <a:picLocks noChangeAspect="1"/>
          </p:cNvPicPr>
          <p:nvPr/>
        </p:nvPicPr>
        <p:blipFill>
          <a:blip r:embed="rId2"/>
          <a:stretch>
            <a:fillRect/>
          </a:stretch>
        </p:blipFill>
        <p:spPr>
          <a:xfrm>
            <a:off x="467824" y="3621697"/>
            <a:ext cx="1866168" cy="1279282"/>
          </a:xfrm>
          <a:prstGeom prst="rect">
            <a:avLst/>
          </a:prstGeom>
        </p:spPr>
      </p:pic>
      <p:pic>
        <p:nvPicPr>
          <p:cNvPr id="6" name="Imagen 6" descr="Imagen que contiene árbol&#10;&#10;Descripción generada con confianza muy alta">
            <a:extLst>
              <a:ext uri="{FF2B5EF4-FFF2-40B4-BE49-F238E27FC236}">
                <a16:creationId xmlns:a16="http://schemas.microsoft.com/office/drawing/2014/main" id="{10DBB147-B51F-4BC5-A5DB-51270EF1FD96}"/>
              </a:ext>
            </a:extLst>
          </p:cNvPr>
          <p:cNvPicPr>
            <a:picLocks noChangeAspect="1"/>
          </p:cNvPicPr>
          <p:nvPr/>
        </p:nvPicPr>
        <p:blipFill>
          <a:blip r:embed="rId3"/>
          <a:stretch>
            <a:fillRect/>
          </a:stretch>
        </p:blipFill>
        <p:spPr>
          <a:xfrm>
            <a:off x="468923" y="5135545"/>
            <a:ext cx="2391509" cy="1229248"/>
          </a:xfrm>
          <a:prstGeom prst="rect">
            <a:avLst/>
          </a:prstGeom>
        </p:spPr>
      </p:pic>
      <p:pic>
        <p:nvPicPr>
          <p:cNvPr id="8" name="Imagen 8" descr="Imagen que contiene hierba, exterior, persona, árbol&#10;&#10;Descripción generada con confianza muy alta">
            <a:extLst>
              <a:ext uri="{FF2B5EF4-FFF2-40B4-BE49-F238E27FC236}">
                <a16:creationId xmlns:a16="http://schemas.microsoft.com/office/drawing/2014/main" id="{98531F5A-CD12-4A75-BB49-60588377DABC}"/>
              </a:ext>
            </a:extLst>
          </p:cNvPr>
          <p:cNvPicPr>
            <a:picLocks noChangeAspect="1"/>
          </p:cNvPicPr>
          <p:nvPr/>
        </p:nvPicPr>
        <p:blipFill>
          <a:blip r:embed="rId4"/>
          <a:stretch>
            <a:fillRect/>
          </a:stretch>
        </p:blipFill>
        <p:spPr>
          <a:xfrm>
            <a:off x="2570651" y="3706324"/>
            <a:ext cx="1915990" cy="1227260"/>
          </a:xfrm>
          <a:prstGeom prst="rect">
            <a:avLst/>
          </a:prstGeom>
        </p:spPr>
      </p:pic>
      <p:pic>
        <p:nvPicPr>
          <p:cNvPr id="10" name="Imagen 10" descr="Imagen que contiene exterior, persona, grupo, árbol&#10;&#10;Descripción generada con confianza muy alta">
            <a:extLst>
              <a:ext uri="{FF2B5EF4-FFF2-40B4-BE49-F238E27FC236}">
                <a16:creationId xmlns:a16="http://schemas.microsoft.com/office/drawing/2014/main" id="{E5E1E672-0926-4222-8C9D-2B82BC575CFF}"/>
              </a:ext>
            </a:extLst>
          </p:cNvPr>
          <p:cNvPicPr>
            <a:picLocks noChangeAspect="1"/>
          </p:cNvPicPr>
          <p:nvPr/>
        </p:nvPicPr>
        <p:blipFill>
          <a:blip r:embed="rId5"/>
          <a:stretch>
            <a:fillRect/>
          </a:stretch>
        </p:blipFill>
        <p:spPr>
          <a:xfrm>
            <a:off x="3115774" y="5259998"/>
            <a:ext cx="1845652" cy="1378927"/>
          </a:xfrm>
          <a:prstGeom prst="rect">
            <a:avLst/>
          </a:prstGeom>
        </p:spPr>
      </p:pic>
      <p:pic>
        <p:nvPicPr>
          <p:cNvPr id="12" name="Imagen 12" descr="Imagen que contiene persona, exterior, ropa, suelo&#10;&#10;Descripción generada con confianza muy alta">
            <a:extLst>
              <a:ext uri="{FF2B5EF4-FFF2-40B4-BE49-F238E27FC236}">
                <a16:creationId xmlns:a16="http://schemas.microsoft.com/office/drawing/2014/main" id="{10A69205-48A4-4D45-A26F-DEAE8AED621A}"/>
              </a:ext>
            </a:extLst>
          </p:cNvPr>
          <p:cNvPicPr>
            <a:picLocks noChangeAspect="1"/>
          </p:cNvPicPr>
          <p:nvPr/>
        </p:nvPicPr>
        <p:blipFill>
          <a:blip r:embed="rId6"/>
          <a:stretch>
            <a:fillRect/>
          </a:stretch>
        </p:blipFill>
        <p:spPr>
          <a:xfrm>
            <a:off x="4736124" y="3767305"/>
            <a:ext cx="2215662" cy="1163913"/>
          </a:xfrm>
          <a:prstGeom prst="rect">
            <a:avLst/>
          </a:prstGeom>
        </p:spPr>
      </p:pic>
      <p:pic>
        <p:nvPicPr>
          <p:cNvPr id="14" name="Imagen 14" descr="Imagen que contiene persona, pose, foto, grupo&#10;&#10;Descripción generada con confianza muy alta">
            <a:extLst>
              <a:ext uri="{FF2B5EF4-FFF2-40B4-BE49-F238E27FC236}">
                <a16:creationId xmlns:a16="http://schemas.microsoft.com/office/drawing/2014/main" id="{B9949558-1A79-4998-9596-514CA4F13F46}"/>
              </a:ext>
            </a:extLst>
          </p:cNvPr>
          <p:cNvPicPr>
            <a:picLocks noChangeAspect="1"/>
          </p:cNvPicPr>
          <p:nvPr/>
        </p:nvPicPr>
        <p:blipFill>
          <a:blip r:embed="rId7"/>
          <a:stretch>
            <a:fillRect/>
          </a:stretch>
        </p:blipFill>
        <p:spPr>
          <a:xfrm>
            <a:off x="5161450" y="5265494"/>
            <a:ext cx="2068391" cy="1356214"/>
          </a:xfrm>
          <a:prstGeom prst="rect">
            <a:avLst/>
          </a:prstGeom>
        </p:spPr>
      </p:pic>
      <p:pic>
        <p:nvPicPr>
          <p:cNvPr id="16" name="Imagen 16" descr="Imagen que contiene persona, árbol, exterior, pose&#10;&#10;Descripción generada con confianza muy alta">
            <a:extLst>
              <a:ext uri="{FF2B5EF4-FFF2-40B4-BE49-F238E27FC236}">
                <a16:creationId xmlns:a16="http://schemas.microsoft.com/office/drawing/2014/main" id="{CFB5229F-5086-48FD-A3D8-072554B0C683}"/>
              </a:ext>
            </a:extLst>
          </p:cNvPr>
          <p:cNvPicPr>
            <a:picLocks noChangeAspect="1"/>
          </p:cNvPicPr>
          <p:nvPr/>
        </p:nvPicPr>
        <p:blipFill>
          <a:blip r:embed="rId8"/>
          <a:stretch>
            <a:fillRect/>
          </a:stretch>
        </p:blipFill>
        <p:spPr>
          <a:xfrm>
            <a:off x="7162800" y="3758033"/>
            <a:ext cx="1946031" cy="1135566"/>
          </a:xfrm>
          <a:prstGeom prst="rect">
            <a:avLst/>
          </a:prstGeom>
        </p:spPr>
      </p:pic>
      <p:pic>
        <p:nvPicPr>
          <p:cNvPr id="18" name="Imagen 18" descr="Imagen que contiene persona, exterior, grupo, pose&#10;&#10;Descripción generada con confianza muy alta">
            <a:extLst>
              <a:ext uri="{FF2B5EF4-FFF2-40B4-BE49-F238E27FC236}">
                <a16:creationId xmlns:a16="http://schemas.microsoft.com/office/drawing/2014/main" id="{5ED7B4D3-2687-4B16-B303-B5A4B7889999}"/>
              </a:ext>
            </a:extLst>
          </p:cNvPr>
          <p:cNvPicPr>
            <a:picLocks noChangeAspect="1"/>
          </p:cNvPicPr>
          <p:nvPr/>
        </p:nvPicPr>
        <p:blipFill>
          <a:blip r:embed="rId9"/>
          <a:stretch>
            <a:fillRect/>
          </a:stretch>
        </p:blipFill>
        <p:spPr>
          <a:xfrm>
            <a:off x="7494343" y="5218601"/>
            <a:ext cx="2009775" cy="1297599"/>
          </a:xfrm>
          <a:prstGeom prst="rect">
            <a:avLst/>
          </a:prstGeom>
        </p:spPr>
      </p:pic>
      <p:pic>
        <p:nvPicPr>
          <p:cNvPr id="20" name="Imagen 20" descr="Imagen que contiene persona, exterior, pose, grupo&#10;&#10;Descripción generada con confianza muy alta">
            <a:extLst>
              <a:ext uri="{FF2B5EF4-FFF2-40B4-BE49-F238E27FC236}">
                <a16:creationId xmlns:a16="http://schemas.microsoft.com/office/drawing/2014/main" id="{90FAA0D9-D4E5-4A2E-A656-060116C991B2}"/>
              </a:ext>
            </a:extLst>
          </p:cNvPr>
          <p:cNvPicPr>
            <a:picLocks noChangeAspect="1"/>
          </p:cNvPicPr>
          <p:nvPr/>
        </p:nvPicPr>
        <p:blipFill>
          <a:blip r:embed="rId10"/>
          <a:stretch>
            <a:fillRect/>
          </a:stretch>
        </p:blipFill>
        <p:spPr>
          <a:xfrm>
            <a:off x="9366738" y="3762881"/>
            <a:ext cx="2180493" cy="1137592"/>
          </a:xfrm>
          <a:prstGeom prst="rect">
            <a:avLst/>
          </a:prstGeom>
        </p:spPr>
      </p:pic>
      <p:pic>
        <p:nvPicPr>
          <p:cNvPr id="22" name="Imagen 22" descr="Imagen que contiene exterior, árbol, persona, ropa&#10;&#10;Descripción generada con confianza alta">
            <a:extLst>
              <a:ext uri="{FF2B5EF4-FFF2-40B4-BE49-F238E27FC236}">
                <a16:creationId xmlns:a16="http://schemas.microsoft.com/office/drawing/2014/main" id="{A6FB5794-177D-4ECC-A99F-F1AAE726A2F2}"/>
              </a:ext>
            </a:extLst>
          </p:cNvPr>
          <p:cNvPicPr>
            <a:picLocks noChangeAspect="1"/>
          </p:cNvPicPr>
          <p:nvPr/>
        </p:nvPicPr>
        <p:blipFill>
          <a:blip r:embed="rId11"/>
          <a:stretch>
            <a:fillRect/>
          </a:stretch>
        </p:blipFill>
        <p:spPr>
          <a:xfrm>
            <a:off x="9730154" y="5322042"/>
            <a:ext cx="1664677" cy="1102439"/>
          </a:xfrm>
          <a:prstGeom prst="rect">
            <a:avLst/>
          </a:prstGeom>
        </p:spPr>
      </p:pic>
    </p:spTree>
    <p:extLst>
      <p:ext uri="{BB962C8B-B14F-4D97-AF65-F5344CB8AC3E}">
        <p14:creationId xmlns:p14="http://schemas.microsoft.com/office/powerpoint/2010/main" val="334952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style.rotation</p:attrName>
                                        </p:attrNameLst>
                                      </p:cBhvr>
                                      <p:tavLst>
                                        <p:tav tm="0">
                                          <p:val>
                                            <p:fltVal val="90"/>
                                          </p:val>
                                        </p:tav>
                                        <p:tav tm="100000">
                                          <p:val>
                                            <p:fltVal val="0"/>
                                          </p:val>
                                        </p:tav>
                                      </p:tavLst>
                                    </p:anim>
                                    <p:animEffect transition="in" filter="fade">
                                      <p:cBhvr>
                                        <p:cTn id="39" dur="1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1000" fill="hold"/>
                                        <p:tgtEl>
                                          <p:spTgt spid="20"/>
                                        </p:tgtEl>
                                        <p:attrNameLst>
                                          <p:attrName>ppt_w</p:attrName>
                                        </p:attrNameLst>
                                      </p:cBhvr>
                                      <p:tavLst>
                                        <p:tav tm="0">
                                          <p:val>
                                            <p:strVal val="#ppt_w*0.70"/>
                                          </p:val>
                                        </p:tav>
                                        <p:tav tm="100000">
                                          <p:val>
                                            <p:strVal val="#ppt_w"/>
                                          </p:val>
                                        </p:tav>
                                      </p:tavLst>
                                    </p:anim>
                                    <p:anim calcmode="lin" valueType="num">
                                      <p:cBhvr>
                                        <p:cTn id="45" dur="1000" fill="hold"/>
                                        <p:tgtEl>
                                          <p:spTgt spid="20"/>
                                        </p:tgtEl>
                                        <p:attrNameLst>
                                          <p:attrName>ppt_h</p:attrName>
                                        </p:attrNameLst>
                                      </p:cBhvr>
                                      <p:tavLst>
                                        <p:tav tm="0">
                                          <p:val>
                                            <p:strVal val="#ppt_h"/>
                                          </p:val>
                                        </p:tav>
                                        <p:tav tm="100000">
                                          <p:val>
                                            <p:strVal val="#ppt_h"/>
                                          </p:val>
                                        </p:tav>
                                      </p:tavLst>
                                    </p:anim>
                                    <p:animEffect transition="in" filter="fade">
                                      <p:cBhvr>
                                        <p:cTn id="46" dur="10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randombar(horizontal)">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ox(in)">
                                      <p:cBhvr>
                                        <p:cTn id="56" dur="2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fltVal val="0"/>
                                          </p:val>
                                        </p:tav>
                                        <p:tav tm="100000">
                                          <p:val>
                                            <p:strVal val="#ppt_w"/>
                                          </p:val>
                                        </p:tav>
                                      </p:tavLst>
                                    </p:anim>
                                    <p:anim calcmode="lin" valueType="num">
                                      <p:cBhvr>
                                        <p:cTn id="62" dur="1000" fill="hold"/>
                                        <p:tgtEl>
                                          <p:spTgt spid="14"/>
                                        </p:tgtEl>
                                        <p:attrNameLst>
                                          <p:attrName>ppt_h</p:attrName>
                                        </p:attrNameLst>
                                      </p:cBhvr>
                                      <p:tavLst>
                                        <p:tav tm="0">
                                          <p:val>
                                            <p:fltVal val="0"/>
                                          </p:val>
                                        </p:tav>
                                        <p:tav tm="100000">
                                          <p:val>
                                            <p:strVal val="#ppt_h"/>
                                          </p:val>
                                        </p:tav>
                                      </p:tavLst>
                                    </p:anim>
                                    <p:anim calcmode="lin" valueType="num">
                                      <p:cBhvr>
                                        <p:cTn id="63" dur="1000" fill="hold"/>
                                        <p:tgtEl>
                                          <p:spTgt spid="14"/>
                                        </p:tgtEl>
                                        <p:attrNameLst>
                                          <p:attrName>style.rotation</p:attrName>
                                        </p:attrNameLst>
                                      </p:cBhvr>
                                      <p:tavLst>
                                        <p:tav tm="0">
                                          <p:val>
                                            <p:fltVal val="90"/>
                                          </p:val>
                                        </p:tav>
                                        <p:tav tm="100000">
                                          <p:val>
                                            <p:fltVal val="0"/>
                                          </p:val>
                                        </p:tav>
                                      </p:tavLst>
                                    </p:anim>
                                    <p:animEffect transition="in" filter="fade">
                                      <p:cBhvr>
                                        <p:cTn id="64" dur="10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10"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strips(downLeft)">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0517" y="-341193"/>
            <a:ext cx="10131427" cy="2232546"/>
          </a:xfrm>
        </p:spPr>
        <p:txBody>
          <a:bodyPr>
            <a:normAutofit/>
          </a:bodyPr>
          <a:lstStyle/>
          <a:p>
            <a:pPr algn="ctr"/>
            <a:r>
              <a:rPr lang="es-CO" sz="6000" dirty="0" smtClean="0">
                <a:solidFill>
                  <a:srgbClr val="FFFF00"/>
                </a:solidFill>
                <a:latin typeface="Algerian" panose="04020705040A02060702" pitchFamily="82" charset="0"/>
              </a:rPr>
              <a:t>Mitos y Leyendas</a:t>
            </a:r>
            <a:endParaRPr lang="es-CO" sz="6000" dirty="0">
              <a:solidFill>
                <a:srgbClr val="FFFF00"/>
              </a:solidFill>
              <a:latin typeface="Algerian" panose="04020705040A02060702" pitchFamily="82" charset="0"/>
            </a:endParaRPr>
          </a:p>
        </p:txBody>
      </p:sp>
      <p:sp>
        <p:nvSpPr>
          <p:cNvPr id="3" name="Marcador de texto 2"/>
          <p:cNvSpPr>
            <a:spLocks noGrp="1"/>
          </p:cNvSpPr>
          <p:nvPr>
            <p:ph type="body" idx="1"/>
          </p:nvPr>
        </p:nvSpPr>
        <p:spPr>
          <a:xfrm>
            <a:off x="139890" y="559558"/>
            <a:ext cx="10131428" cy="5691116"/>
          </a:xfrm>
        </p:spPr>
        <p:txBody>
          <a:bodyPr>
            <a:normAutofit/>
          </a:bodyPr>
          <a:lstStyle/>
          <a:p>
            <a:r>
              <a:rPr lang="es-CO" sz="3600" dirty="0" smtClean="0"/>
              <a:t>Mitos que cuentan </a:t>
            </a:r>
            <a:r>
              <a:rPr lang="es-CO" sz="3600" dirty="0"/>
              <a:t>la encarnación del espíritu de los </a:t>
            </a:r>
            <a:r>
              <a:rPr lang="es-CO" sz="3600" dirty="0" err="1"/>
              <a:t>rios</a:t>
            </a:r>
            <a:r>
              <a:rPr lang="es-CO" sz="3600" dirty="0"/>
              <a:t> de la </a:t>
            </a:r>
            <a:r>
              <a:rPr lang="es-CO" sz="3600" dirty="0" err="1" smtClean="0"/>
              <a:t>amazonía</a:t>
            </a:r>
            <a:r>
              <a:rPr lang="es-CO" sz="3600" dirty="0" smtClean="0"/>
              <a:t>:</a:t>
            </a:r>
          </a:p>
          <a:p>
            <a:endParaRPr lang="es-CO" sz="3600" b="1" dirty="0"/>
          </a:p>
          <a:p>
            <a:r>
              <a:rPr lang="es-CO" sz="2800" b="1" dirty="0" smtClean="0"/>
              <a:t>El </a:t>
            </a:r>
            <a:r>
              <a:rPr lang="es-CO" sz="2800" b="1" dirty="0"/>
              <a:t>bufeo </a:t>
            </a:r>
            <a:r>
              <a:rPr lang="es-CO" sz="2800" b="1" dirty="0" smtClean="0"/>
              <a:t>colorado</a:t>
            </a:r>
          </a:p>
          <a:p>
            <a:r>
              <a:rPr lang="es-CO" sz="2800" b="1" dirty="0"/>
              <a:t>El </a:t>
            </a:r>
            <a:r>
              <a:rPr lang="es-CO" sz="2800" b="1" dirty="0" err="1"/>
              <a:t>tunchi</a:t>
            </a:r>
            <a:r>
              <a:rPr lang="es-CO" sz="2800" b="1" dirty="0"/>
              <a:t> </a:t>
            </a:r>
            <a:r>
              <a:rPr lang="es-CO" sz="2800" b="1" dirty="0" smtClean="0"/>
              <a:t>maligno</a:t>
            </a:r>
          </a:p>
          <a:p>
            <a:r>
              <a:rPr lang="es-CO" sz="2800" b="1" dirty="0"/>
              <a:t>El </a:t>
            </a:r>
            <a:r>
              <a:rPr lang="es-CO" sz="2800" b="1" dirty="0" err="1" smtClean="0"/>
              <a:t>ayaymama</a:t>
            </a:r>
            <a:endParaRPr lang="es-CO" sz="2800" b="1" dirty="0" smtClean="0"/>
          </a:p>
          <a:p>
            <a:r>
              <a:rPr lang="es-CO" sz="2800" b="1" dirty="0"/>
              <a:t>El </a:t>
            </a:r>
            <a:r>
              <a:rPr lang="es-CO" sz="2800" b="1" dirty="0" err="1" smtClean="0"/>
              <a:t>chullachaqui</a:t>
            </a:r>
            <a:endParaRPr lang="es-CO" sz="2800" b="1" dirty="0" smtClean="0"/>
          </a:p>
          <a:p>
            <a:r>
              <a:rPr lang="es-CO" sz="2800" b="1" dirty="0"/>
              <a:t>La </a:t>
            </a:r>
            <a:r>
              <a:rPr lang="es-CO" sz="2800" b="1" dirty="0" err="1"/>
              <a:t>runamula</a:t>
            </a:r>
            <a:endParaRPr lang="es-CO" sz="2800" dirty="0"/>
          </a:p>
        </p:txBody>
      </p:sp>
      <p:pic>
        <p:nvPicPr>
          <p:cNvPr id="2052" name="Picture 4" descr="Resultado de imagen para el bufeo color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960" y="2641616"/>
            <a:ext cx="2533034" cy="16283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el tunchi malig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533" y="1972938"/>
            <a:ext cx="2333768" cy="16383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el ayayma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0171" y="4042715"/>
            <a:ext cx="2675873" cy="135531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el chullachaqu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3245" y="4720371"/>
            <a:ext cx="2521187" cy="141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sultado de imagen para el runamu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3599" y="4537865"/>
            <a:ext cx="2205488" cy="160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40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anim calcmode="lin" valueType="num">
                                      <p:cBhvr>
                                        <p:cTn id="27"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anim calcmode="lin" valueType="num">
                                      <p:cBhvr>
                                        <p:cTn id="34"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2000"/>
                                        <p:tgtEl>
                                          <p:spTgt spid="3">
                                            <p:txEl>
                                              <p:pRg st="5" end="5"/>
                                            </p:txEl>
                                          </p:spTgt>
                                        </p:tgtEl>
                                      </p:cBhvr>
                                    </p:animEffect>
                                    <p:anim calcmode="lin" valueType="num">
                                      <p:cBhvr>
                                        <p:cTn id="41"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2000"/>
                                        <p:tgtEl>
                                          <p:spTgt spid="3">
                                            <p:txEl>
                                              <p:pRg st="6" end="6"/>
                                            </p:txEl>
                                          </p:spTgt>
                                        </p:tgtEl>
                                      </p:cBhvr>
                                    </p:animEffect>
                                    <p:anim calcmode="lin" valueType="num">
                                      <p:cBhvr>
                                        <p:cTn id="4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052"/>
                                        </p:tgtEl>
                                        <p:attrNameLst>
                                          <p:attrName>style.visibility</p:attrName>
                                        </p:attrNameLst>
                                      </p:cBhvr>
                                      <p:to>
                                        <p:strVal val="visible"/>
                                      </p:to>
                                    </p:set>
                                    <p:animEffect transition="in" filter="wipe(down)">
                                      <p:cBhvr>
                                        <p:cTn id="54" dur="500"/>
                                        <p:tgtEl>
                                          <p:spTgt spid="2052"/>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2054"/>
                                        </p:tgtEl>
                                        <p:attrNameLst>
                                          <p:attrName>style.visibility</p:attrName>
                                        </p:attrNameLst>
                                      </p:cBhvr>
                                      <p:to>
                                        <p:strVal val="visible"/>
                                      </p:to>
                                    </p:set>
                                    <p:animEffect transition="in" filter="circle(in)">
                                      <p:cBhvr>
                                        <p:cTn id="59" dur="2000"/>
                                        <p:tgtEl>
                                          <p:spTgt spid="2054"/>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2058"/>
                                        </p:tgtEl>
                                        <p:attrNameLst>
                                          <p:attrName>style.visibility</p:attrName>
                                        </p:attrNameLst>
                                      </p:cBhvr>
                                      <p:to>
                                        <p:strVal val="visible"/>
                                      </p:to>
                                    </p:set>
                                    <p:animEffect transition="in" filter="wipe(down)">
                                      <p:cBhvr>
                                        <p:cTn id="64" dur="580">
                                          <p:stCondLst>
                                            <p:cond delay="0"/>
                                          </p:stCondLst>
                                        </p:cTn>
                                        <p:tgtEl>
                                          <p:spTgt spid="2058"/>
                                        </p:tgtEl>
                                      </p:cBhvr>
                                    </p:animEffect>
                                    <p:anim calcmode="lin" valueType="num">
                                      <p:cBhvr>
                                        <p:cTn id="65" dur="1822" tmFilter="0,0; 0.14,0.36; 0.43,0.73; 0.71,0.91; 1.0,1.0">
                                          <p:stCondLst>
                                            <p:cond delay="0"/>
                                          </p:stCondLst>
                                        </p:cTn>
                                        <p:tgtEl>
                                          <p:spTgt spid="2058"/>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2058"/>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2058"/>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2058"/>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2058"/>
                                        </p:tgtEl>
                                        <p:attrNameLst>
                                          <p:attrName>ppt_y</p:attrName>
                                        </p:attrNameLst>
                                      </p:cBhvr>
                                      <p:tavLst>
                                        <p:tav tm="0" fmla="#ppt_y-sin(pi*$)/81">
                                          <p:val>
                                            <p:fltVal val="0"/>
                                          </p:val>
                                        </p:tav>
                                        <p:tav tm="100000">
                                          <p:val>
                                            <p:fltVal val="1"/>
                                          </p:val>
                                        </p:tav>
                                      </p:tavLst>
                                    </p:anim>
                                    <p:animScale>
                                      <p:cBhvr>
                                        <p:cTn id="70" dur="26">
                                          <p:stCondLst>
                                            <p:cond delay="650"/>
                                          </p:stCondLst>
                                        </p:cTn>
                                        <p:tgtEl>
                                          <p:spTgt spid="2058"/>
                                        </p:tgtEl>
                                      </p:cBhvr>
                                      <p:to x="100000" y="60000"/>
                                    </p:animScale>
                                    <p:animScale>
                                      <p:cBhvr>
                                        <p:cTn id="71" dur="166" decel="50000">
                                          <p:stCondLst>
                                            <p:cond delay="676"/>
                                          </p:stCondLst>
                                        </p:cTn>
                                        <p:tgtEl>
                                          <p:spTgt spid="2058"/>
                                        </p:tgtEl>
                                      </p:cBhvr>
                                      <p:to x="100000" y="100000"/>
                                    </p:animScale>
                                    <p:animScale>
                                      <p:cBhvr>
                                        <p:cTn id="72" dur="26">
                                          <p:stCondLst>
                                            <p:cond delay="1312"/>
                                          </p:stCondLst>
                                        </p:cTn>
                                        <p:tgtEl>
                                          <p:spTgt spid="2058"/>
                                        </p:tgtEl>
                                      </p:cBhvr>
                                      <p:to x="100000" y="80000"/>
                                    </p:animScale>
                                    <p:animScale>
                                      <p:cBhvr>
                                        <p:cTn id="73" dur="166" decel="50000">
                                          <p:stCondLst>
                                            <p:cond delay="1338"/>
                                          </p:stCondLst>
                                        </p:cTn>
                                        <p:tgtEl>
                                          <p:spTgt spid="2058"/>
                                        </p:tgtEl>
                                      </p:cBhvr>
                                      <p:to x="100000" y="100000"/>
                                    </p:animScale>
                                    <p:animScale>
                                      <p:cBhvr>
                                        <p:cTn id="74" dur="26">
                                          <p:stCondLst>
                                            <p:cond delay="1642"/>
                                          </p:stCondLst>
                                        </p:cTn>
                                        <p:tgtEl>
                                          <p:spTgt spid="2058"/>
                                        </p:tgtEl>
                                      </p:cBhvr>
                                      <p:to x="100000" y="90000"/>
                                    </p:animScale>
                                    <p:animScale>
                                      <p:cBhvr>
                                        <p:cTn id="75" dur="166" decel="50000">
                                          <p:stCondLst>
                                            <p:cond delay="1668"/>
                                          </p:stCondLst>
                                        </p:cTn>
                                        <p:tgtEl>
                                          <p:spTgt spid="2058"/>
                                        </p:tgtEl>
                                      </p:cBhvr>
                                      <p:to x="100000" y="100000"/>
                                    </p:animScale>
                                    <p:animScale>
                                      <p:cBhvr>
                                        <p:cTn id="76" dur="26">
                                          <p:stCondLst>
                                            <p:cond delay="1808"/>
                                          </p:stCondLst>
                                        </p:cTn>
                                        <p:tgtEl>
                                          <p:spTgt spid="2058"/>
                                        </p:tgtEl>
                                      </p:cBhvr>
                                      <p:to x="100000" y="95000"/>
                                    </p:animScale>
                                    <p:animScale>
                                      <p:cBhvr>
                                        <p:cTn id="77" dur="166" decel="50000">
                                          <p:stCondLst>
                                            <p:cond delay="1834"/>
                                          </p:stCondLst>
                                        </p:cTn>
                                        <p:tgtEl>
                                          <p:spTgt spid="2058"/>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45" presetClass="entr" presetSubtype="0" fill="hold" nodeType="clickEffect">
                                  <p:stCondLst>
                                    <p:cond delay="0"/>
                                  </p:stCondLst>
                                  <p:childTnLst>
                                    <p:set>
                                      <p:cBhvr>
                                        <p:cTn id="81" dur="1" fill="hold">
                                          <p:stCondLst>
                                            <p:cond delay="0"/>
                                          </p:stCondLst>
                                        </p:cTn>
                                        <p:tgtEl>
                                          <p:spTgt spid="2062"/>
                                        </p:tgtEl>
                                        <p:attrNameLst>
                                          <p:attrName>style.visibility</p:attrName>
                                        </p:attrNameLst>
                                      </p:cBhvr>
                                      <p:to>
                                        <p:strVal val="visible"/>
                                      </p:to>
                                    </p:set>
                                    <p:animEffect transition="in" filter="fade">
                                      <p:cBhvr>
                                        <p:cTn id="82" dur="2000"/>
                                        <p:tgtEl>
                                          <p:spTgt spid="2062"/>
                                        </p:tgtEl>
                                      </p:cBhvr>
                                    </p:animEffect>
                                    <p:anim calcmode="lin" valueType="num">
                                      <p:cBhvr>
                                        <p:cTn id="83" dur="2000" fill="hold"/>
                                        <p:tgtEl>
                                          <p:spTgt spid="2062"/>
                                        </p:tgtEl>
                                        <p:attrNameLst>
                                          <p:attrName>ppt_w</p:attrName>
                                        </p:attrNameLst>
                                      </p:cBhvr>
                                      <p:tavLst>
                                        <p:tav tm="0" fmla="#ppt_w*sin(2.5*pi*$)">
                                          <p:val>
                                            <p:fltVal val="0"/>
                                          </p:val>
                                        </p:tav>
                                        <p:tav tm="100000">
                                          <p:val>
                                            <p:fltVal val="1"/>
                                          </p:val>
                                        </p:tav>
                                      </p:tavLst>
                                    </p:anim>
                                    <p:anim calcmode="lin" valueType="num">
                                      <p:cBhvr>
                                        <p:cTn id="84" dur="2000" fill="hold"/>
                                        <p:tgtEl>
                                          <p:spTgt spid="2062"/>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056"/>
                                        </p:tgtEl>
                                        <p:attrNameLst>
                                          <p:attrName>style.visibility</p:attrName>
                                        </p:attrNameLst>
                                      </p:cBhvr>
                                      <p:to>
                                        <p:strVal val="visible"/>
                                      </p:to>
                                    </p:set>
                                    <p:animEffect transition="in" filter="fade">
                                      <p:cBhvr>
                                        <p:cTn id="89"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1085" y="191069"/>
            <a:ext cx="10131427" cy="1427328"/>
          </a:xfrm>
        </p:spPr>
        <p:txBody>
          <a:bodyPr>
            <a:normAutofit/>
          </a:bodyPr>
          <a:lstStyle/>
          <a:p>
            <a:pPr algn="ctr"/>
            <a:r>
              <a:rPr lang="es-CO" sz="6600" dirty="0" err="1" smtClean="0">
                <a:solidFill>
                  <a:srgbClr val="FFFF00"/>
                </a:solidFill>
                <a:latin typeface="Algerian" panose="04020705040A02060702" pitchFamily="82" charset="0"/>
              </a:rPr>
              <a:t>Webgrafia</a:t>
            </a:r>
            <a:endParaRPr lang="es-CO" sz="6600" dirty="0">
              <a:solidFill>
                <a:srgbClr val="FFFF00"/>
              </a:solidFill>
              <a:latin typeface="Algerian" panose="04020705040A02060702" pitchFamily="82" charset="0"/>
            </a:endParaRPr>
          </a:p>
        </p:txBody>
      </p:sp>
      <p:sp>
        <p:nvSpPr>
          <p:cNvPr id="3" name="Marcador de texto 2"/>
          <p:cNvSpPr>
            <a:spLocks noGrp="1"/>
          </p:cNvSpPr>
          <p:nvPr>
            <p:ph type="body" idx="1"/>
          </p:nvPr>
        </p:nvSpPr>
        <p:spPr>
          <a:xfrm>
            <a:off x="481084" y="1736676"/>
            <a:ext cx="10131428" cy="4786953"/>
          </a:xfrm>
        </p:spPr>
        <p:txBody>
          <a:bodyPr>
            <a:normAutofit/>
          </a:bodyPr>
          <a:lstStyle/>
          <a:p>
            <a:pPr algn="ctr"/>
            <a:r>
              <a:rPr lang="es-CO" sz="4000" dirty="0">
                <a:hlinkClick r:id="rId2"/>
              </a:rPr>
              <a:t>https://www.absolutviajes.com/costumbres-y-cultura-de-la-region-amazonica</a:t>
            </a:r>
            <a:r>
              <a:rPr lang="es-CO" sz="4000" dirty="0" smtClean="0">
                <a:hlinkClick r:id="rId2"/>
              </a:rPr>
              <a:t>/</a:t>
            </a:r>
            <a:endParaRPr lang="es-CO" sz="4000" dirty="0" smtClean="0"/>
          </a:p>
          <a:p>
            <a:pPr algn="ctr">
              <a:tabLst>
                <a:tab pos="4040188" algn="l"/>
              </a:tabLst>
            </a:pPr>
            <a:r>
              <a:rPr lang="es-CO" sz="4000" dirty="0" smtClean="0">
                <a:hlinkClick r:id="rId3"/>
              </a:rPr>
              <a:t>www.Wikipedia/regioncultura.com</a:t>
            </a:r>
            <a:endParaRPr lang="es-CO" sz="4000" dirty="0" smtClean="0"/>
          </a:p>
          <a:p>
            <a:pPr algn="ctr">
              <a:tabLst>
                <a:tab pos="4040188" algn="l"/>
              </a:tabLst>
            </a:pPr>
            <a:r>
              <a:rPr lang="es-CO" sz="4000" dirty="0" smtClean="0">
                <a:hlinkClick r:id="rId4"/>
              </a:rPr>
              <a:t>www.regionamazonica/costumbres.com</a:t>
            </a:r>
            <a:endParaRPr lang="es-CO" sz="4000" dirty="0" smtClean="0"/>
          </a:p>
          <a:p>
            <a:pPr algn="ctr">
              <a:tabLst>
                <a:tab pos="4040188" algn="l"/>
              </a:tabLst>
            </a:pPr>
            <a:r>
              <a:rPr lang="es-CO" sz="4000" dirty="0" smtClean="0">
                <a:hlinkClick r:id="rId5"/>
              </a:rPr>
              <a:t>www.culturaColombia/unidosporunpais.com</a:t>
            </a:r>
            <a:endParaRPr lang="es-CO" sz="4000" dirty="0" smtClean="0"/>
          </a:p>
          <a:p>
            <a:pPr>
              <a:tabLst>
                <a:tab pos="4040188" algn="l"/>
              </a:tabLst>
            </a:pPr>
            <a:endParaRPr lang="es-CO" sz="4000" dirty="0"/>
          </a:p>
        </p:txBody>
      </p:sp>
    </p:spTree>
    <p:extLst>
      <p:ext uri="{BB962C8B-B14F-4D97-AF65-F5344CB8AC3E}">
        <p14:creationId xmlns:p14="http://schemas.microsoft.com/office/powerpoint/2010/main" val="166912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6309" y="547358"/>
            <a:ext cx="10131427" cy="566738"/>
          </a:xfrm>
        </p:spPr>
        <p:txBody>
          <a:bodyPr>
            <a:noAutofit/>
          </a:bodyPr>
          <a:lstStyle/>
          <a:p>
            <a:pPr algn="ctr"/>
            <a:r>
              <a:rPr lang="es-CO" sz="5400" b="1" dirty="0">
                <a:solidFill>
                  <a:srgbClr val="FFC000"/>
                </a:solidFill>
                <a:latin typeface="Algerian" panose="04020705040A02060702" pitchFamily="82" charset="0"/>
              </a:rPr>
              <a:t>LA REGIÓN AMAZÓNICA</a:t>
            </a:r>
          </a:p>
        </p:txBody>
      </p:sp>
      <p:sp>
        <p:nvSpPr>
          <p:cNvPr id="4" name="Marcador de texto 3"/>
          <p:cNvSpPr>
            <a:spLocks noGrp="1"/>
          </p:cNvSpPr>
          <p:nvPr>
            <p:ph type="body" sz="half" idx="2"/>
          </p:nvPr>
        </p:nvSpPr>
        <p:spPr>
          <a:xfrm>
            <a:off x="696308" y="1190129"/>
            <a:ext cx="10131427" cy="2845843"/>
          </a:xfrm>
        </p:spPr>
        <p:txBody>
          <a:bodyPr>
            <a:normAutofit fontScale="32500" lnSpcReduction="20000"/>
          </a:bodyPr>
          <a:lstStyle/>
          <a:p>
            <a:r>
              <a:rPr lang="es-CO" sz="8000" b="1" dirty="0">
                <a:effectLst>
                  <a:outerShdw blurRad="38100" dist="38100" dir="2700000" algn="tl">
                    <a:srgbClr val="000000">
                      <a:alpha val="43137"/>
                    </a:srgbClr>
                  </a:outerShdw>
                </a:effectLst>
                <a:latin typeface="Cooper Black" panose="0208090404030B020404" pitchFamily="18" charset="0"/>
              </a:rPr>
              <a:t>La región Amazónica de Colombia, o Amazonía, es una de las seis regiones naturales de Colombia. Está ubicada al sur del país limitando al norte con las regiones Andina y Orinoquía, al este con Venezuela, al sureste con Brasil, al sur con Perú y al suroeste con Ecuador.</a:t>
            </a:r>
          </a:p>
          <a:p>
            <a:r>
              <a:rPr lang="es-CO" sz="8000" b="1" dirty="0">
                <a:effectLst>
                  <a:outerShdw blurRad="38100" dist="38100" dir="2700000" algn="tl">
                    <a:srgbClr val="000000">
                      <a:alpha val="43137"/>
                    </a:srgbClr>
                  </a:outerShdw>
                </a:effectLst>
                <a:latin typeface="Cooper Black" panose="0208090404030B020404" pitchFamily="18" charset="0"/>
              </a:rPr>
              <a:t>Comprende cerca del 50% del territorio colombiano y es la zona menos poblada del país. </a:t>
            </a:r>
            <a:endParaRPr lang="es-CO" dirty="0"/>
          </a:p>
        </p:txBody>
      </p:sp>
      <p:pic>
        <p:nvPicPr>
          <p:cNvPr id="1028" name="Picture 4" descr="Resultado de imagen para region amaz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797268" y="4214647"/>
            <a:ext cx="7514897" cy="243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1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80">
                                          <p:stCondLst>
                                            <p:cond delay="0"/>
                                          </p:stCondLst>
                                        </p:cTn>
                                        <p:tgtEl>
                                          <p:spTgt spid="4">
                                            <p:txEl>
                                              <p:pRg st="0" end="0"/>
                                            </p:txEl>
                                          </p:spTgt>
                                        </p:tgtEl>
                                      </p:cBhvr>
                                    </p:animEffect>
                                    <p:anim calcmode="lin" valueType="num">
                                      <p:cBhvr>
                                        <p:cTn id="1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0" end="0"/>
                                            </p:txEl>
                                          </p:spTgt>
                                        </p:tgtEl>
                                      </p:cBhvr>
                                      <p:to x="100000" y="60000"/>
                                    </p:animScale>
                                    <p:animScale>
                                      <p:cBhvr>
                                        <p:cTn id="19" dur="166" decel="50000">
                                          <p:stCondLst>
                                            <p:cond delay="676"/>
                                          </p:stCondLst>
                                        </p:cTn>
                                        <p:tgtEl>
                                          <p:spTgt spid="4">
                                            <p:txEl>
                                              <p:pRg st="0" end="0"/>
                                            </p:txEl>
                                          </p:spTgt>
                                        </p:tgtEl>
                                      </p:cBhvr>
                                      <p:to x="100000" y="100000"/>
                                    </p:animScale>
                                    <p:animScale>
                                      <p:cBhvr>
                                        <p:cTn id="20" dur="26">
                                          <p:stCondLst>
                                            <p:cond delay="1312"/>
                                          </p:stCondLst>
                                        </p:cTn>
                                        <p:tgtEl>
                                          <p:spTgt spid="4">
                                            <p:txEl>
                                              <p:pRg st="0" end="0"/>
                                            </p:txEl>
                                          </p:spTgt>
                                        </p:tgtEl>
                                      </p:cBhvr>
                                      <p:to x="100000" y="80000"/>
                                    </p:animScale>
                                    <p:animScale>
                                      <p:cBhvr>
                                        <p:cTn id="21" dur="166" decel="50000">
                                          <p:stCondLst>
                                            <p:cond delay="1338"/>
                                          </p:stCondLst>
                                        </p:cTn>
                                        <p:tgtEl>
                                          <p:spTgt spid="4">
                                            <p:txEl>
                                              <p:pRg st="0" end="0"/>
                                            </p:txEl>
                                          </p:spTgt>
                                        </p:tgtEl>
                                      </p:cBhvr>
                                      <p:to x="100000" y="100000"/>
                                    </p:animScale>
                                    <p:animScale>
                                      <p:cBhvr>
                                        <p:cTn id="22" dur="26">
                                          <p:stCondLst>
                                            <p:cond delay="1642"/>
                                          </p:stCondLst>
                                        </p:cTn>
                                        <p:tgtEl>
                                          <p:spTgt spid="4">
                                            <p:txEl>
                                              <p:pRg st="0" end="0"/>
                                            </p:txEl>
                                          </p:spTgt>
                                        </p:tgtEl>
                                      </p:cBhvr>
                                      <p:to x="100000" y="90000"/>
                                    </p:animScale>
                                    <p:animScale>
                                      <p:cBhvr>
                                        <p:cTn id="23" dur="166" decel="50000">
                                          <p:stCondLst>
                                            <p:cond delay="1668"/>
                                          </p:stCondLst>
                                        </p:cTn>
                                        <p:tgtEl>
                                          <p:spTgt spid="4">
                                            <p:txEl>
                                              <p:pRg st="0" end="0"/>
                                            </p:txEl>
                                          </p:spTgt>
                                        </p:tgtEl>
                                      </p:cBhvr>
                                      <p:to x="100000" y="100000"/>
                                    </p:animScale>
                                    <p:animScale>
                                      <p:cBhvr>
                                        <p:cTn id="24" dur="26">
                                          <p:stCondLst>
                                            <p:cond delay="1808"/>
                                          </p:stCondLst>
                                        </p:cTn>
                                        <p:tgtEl>
                                          <p:spTgt spid="4">
                                            <p:txEl>
                                              <p:pRg st="0" end="0"/>
                                            </p:txEl>
                                          </p:spTgt>
                                        </p:tgtEl>
                                      </p:cBhvr>
                                      <p:to x="100000" y="95000"/>
                                    </p:animScale>
                                    <p:animScale>
                                      <p:cBhvr>
                                        <p:cTn id="25" dur="166" decel="50000">
                                          <p:stCondLst>
                                            <p:cond delay="1834"/>
                                          </p:stCondLst>
                                        </p:cTn>
                                        <p:tgtEl>
                                          <p:spTgt spid="4">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down)">
                                      <p:cBhvr>
                                        <p:cTn id="30" dur="580">
                                          <p:stCondLst>
                                            <p:cond delay="0"/>
                                          </p:stCondLst>
                                        </p:cTn>
                                        <p:tgtEl>
                                          <p:spTgt spid="4">
                                            <p:txEl>
                                              <p:pRg st="1" end="1"/>
                                            </p:txEl>
                                          </p:spTgt>
                                        </p:tgtEl>
                                      </p:cBhvr>
                                    </p:animEffect>
                                    <p:anim calcmode="lin" valueType="num">
                                      <p:cBhvr>
                                        <p:cTn id="31"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1" end="1"/>
                                            </p:txEl>
                                          </p:spTgt>
                                        </p:tgtEl>
                                      </p:cBhvr>
                                      <p:to x="100000" y="60000"/>
                                    </p:animScale>
                                    <p:animScale>
                                      <p:cBhvr>
                                        <p:cTn id="37" dur="166" decel="50000">
                                          <p:stCondLst>
                                            <p:cond delay="676"/>
                                          </p:stCondLst>
                                        </p:cTn>
                                        <p:tgtEl>
                                          <p:spTgt spid="4">
                                            <p:txEl>
                                              <p:pRg st="1" end="1"/>
                                            </p:txEl>
                                          </p:spTgt>
                                        </p:tgtEl>
                                      </p:cBhvr>
                                      <p:to x="100000" y="100000"/>
                                    </p:animScale>
                                    <p:animScale>
                                      <p:cBhvr>
                                        <p:cTn id="38" dur="26">
                                          <p:stCondLst>
                                            <p:cond delay="1312"/>
                                          </p:stCondLst>
                                        </p:cTn>
                                        <p:tgtEl>
                                          <p:spTgt spid="4">
                                            <p:txEl>
                                              <p:pRg st="1" end="1"/>
                                            </p:txEl>
                                          </p:spTgt>
                                        </p:tgtEl>
                                      </p:cBhvr>
                                      <p:to x="100000" y="80000"/>
                                    </p:animScale>
                                    <p:animScale>
                                      <p:cBhvr>
                                        <p:cTn id="39" dur="166" decel="50000">
                                          <p:stCondLst>
                                            <p:cond delay="1338"/>
                                          </p:stCondLst>
                                        </p:cTn>
                                        <p:tgtEl>
                                          <p:spTgt spid="4">
                                            <p:txEl>
                                              <p:pRg st="1" end="1"/>
                                            </p:txEl>
                                          </p:spTgt>
                                        </p:tgtEl>
                                      </p:cBhvr>
                                      <p:to x="100000" y="100000"/>
                                    </p:animScale>
                                    <p:animScale>
                                      <p:cBhvr>
                                        <p:cTn id="40" dur="26">
                                          <p:stCondLst>
                                            <p:cond delay="1642"/>
                                          </p:stCondLst>
                                        </p:cTn>
                                        <p:tgtEl>
                                          <p:spTgt spid="4">
                                            <p:txEl>
                                              <p:pRg st="1" end="1"/>
                                            </p:txEl>
                                          </p:spTgt>
                                        </p:tgtEl>
                                      </p:cBhvr>
                                      <p:to x="100000" y="90000"/>
                                    </p:animScale>
                                    <p:animScale>
                                      <p:cBhvr>
                                        <p:cTn id="41" dur="166" decel="50000">
                                          <p:stCondLst>
                                            <p:cond delay="1668"/>
                                          </p:stCondLst>
                                        </p:cTn>
                                        <p:tgtEl>
                                          <p:spTgt spid="4">
                                            <p:txEl>
                                              <p:pRg st="1" end="1"/>
                                            </p:txEl>
                                          </p:spTgt>
                                        </p:tgtEl>
                                      </p:cBhvr>
                                      <p:to x="100000" y="100000"/>
                                    </p:animScale>
                                    <p:animScale>
                                      <p:cBhvr>
                                        <p:cTn id="42" dur="26">
                                          <p:stCondLst>
                                            <p:cond delay="1808"/>
                                          </p:stCondLst>
                                        </p:cTn>
                                        <p:tgtEl>
                                          <p:spTgt spid="4">
                                            <p:txEl>
                                              <p:pRg st="1" end="1"/>
                                            </p:txEl>
                                          </p:spTgt>
                                        </p:tgtEl>
                                      </p:cBhvr>
                                      <p:to x="100000" y="95000"/>
                                    </p:animScale>
                                    <p:animScale>
                                      <p:cBhvr>
                                        <p:cTn id="43" dur="166" decel="50000">
                                          <p:stCondLst>
                                            <p:cond delay="1834"/>
                                          </p:stCondLst>
                                        </p:cTn>
                                        <p:tgtEl>
                                          <p:spTgt spid="4">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028"/>
                                        </p:tgtEl>
                                        <p:attrNameLst>
                                          <p:attrName>style.visibility</p:attrName>
                                        </p:attrNameLst>
                                      </p:cBhvr>
                                      <p:to>
                                        <p:strVal val="visible"/>
                                      </p:to>
                                    </p:set>
                                    <p:anim calcmode="lin" valueType="num">
                                      <p:cBhvr>
                                        <p:cTn id="48" dur="1000" fill="hold"/>
                                        <p:tgtEl>
                                          <p:spTgt spid="1028"/>
                                        </p:tgtEl>
                                        <p:attrNameLst>
                                          <p:attrName>ppt_w</p:attrName>
                                        </p:attrNameLst>
                                      </p:cBhvr>
                                      <p:tavLst>
                                        <p:tav tm="0">
                                          <p:val>
                                            <p:fltVal val="0"/>
                                          </p:val>
                                        </p:tav>
                                        <p:tav tm="100000">
                                          <p:val>
                                            <p:strVal val="#ppt_w"/>
                                          </p:val>
                                        </p:tav>
                                      </p:tavLst>
                                    </p:anim>
                                    <p:anim calcmode="lin" valueType="num">
                                      <p:cBhvr>
                                        <p:cTn id="49" dur="1000" fill="hold"/>
                                        <p:tgtEl>
                                          <p:spTgt spid="1028"/>
                                        </p:tgtEl>
                                        <p:attrNameLst>
                                          <p:attrName>ppt_h</p:attrName>
                                        </p:attrNameLst>
                                      </p:cBhvr>
                                      <p:tavLst>
                                        <p:tav tm="0">
                                          <p:val>
                                            <p:fltVal val="0"/>
                                          </p:val>
                                        </p:tav>
                                        <p:tav tm="100000">
                                          <p:val>
                                            <p:strVal val="#ppt_h"/>
                                          </p:val>
                                        </p:tav>
                                      </p:tavLst>
                                    </p:anim>
                                    <p:anim calcmode="lin" valueType="num">
                                      <p:cBhvr>
                                        <p:cTn id="50" dur="1000" fill="hold"/>
                                        <p:tgtEl>
                                          <p:spTgt spid="1028"/>
                                        </p:tgtEl>
                                        <p:attrNameLst>
                                          <p:attrName>style.rotation</p:attrName>
                                        </p:attrNameLst>
                                      </p:cBhvr>
                                      <p:tavLst>
                                        <p:tav tm="0">
                                          <p:val>
                                            <p:fltVal val="90"/>
                                          </p:val>
                                        </p:tav>
                                        <p:tav tm="100000">
                                          <p:val>
                                            <p:fltVal val="0"/>
                                          </p:val>
                                        </p:tav>
                                      </p:tavLst>
                                    </p:anim>
                                    <p:animEffect transition="in" filter="fade">
                                      <p:cBhvr>
                                        <p:cTn id="51"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773" y="208943"/>
            <a:ext cx="10131427" cy="882869"/>
          </a:xfrm>
        </p:spPr>
        <p:txBody>
          <a:bodyPr>
            <a:noAutofit/>
          </a:bodyPr>
          <a:lstStyle/>
          <a:p>
            <a:pPr algn="ctr"/>
            <a:r>
              <a:rPr lang="es-CO" sz="6000" dirty="0">
                <a:solidFill>
                  <a:srgbClr val="FFC000"/>
                </a:solidFill>
                <a:latin typeface="Algerian" panose="04020705040A02060702" pitchFamily="82" charset="0"/>
              </a:rPr>
              <a:t>SUBREGIONES</a:t>
            </a:r>
          </a:p>
        </p:txBody>
      </p:sp>
      <p:sp>
        <p:nvSpPr>
          <p:cNvPr id="3" name="Marcador de texto 2"/>
          <p:cNvSpPr>
            <a:spLocks noGrp="1"/>
          </p:cNvSpPr>
          <p:nvPr>
            <p:ph type="body" idx="1"/>
          </p:nvPr>
        </p:nvSpPr>
        <p:spPr>
          <a:xfrm>
            <a:off x="685800" y="1460937"/>
            <a:ext cx="5073869" cy="5223641"/>
          </a:xfrm>
        </p:spPr>
        <p:txBody>
          <a:bodyPr>
            <a:normAutofit/>
          </a:bodyPr>
          <a:lstStyle/>
          <a:p>
            <a:r>
              <a:rPr lang="es-CO" sz="3200" b="1" dirty="0">
                <a:solidFill>
                  <a:srgbClr val="00B0F0"/>
                </a:solidFill>
              </a:rPr>
              <a:t>*</a:t>
            </a:r>
            <a:r>
              <a:rPr lang="es-CO" sz="3200" b="1" dirty="0"/>
              <a:t>El Piedemonte amazónico.</a:t>
            </a:r>
          </a:p>
          <a:p>
            <a:r>
              <a:rPr lang="es-CO" sz="3200" b="1" dirty="0">
                <a:solidFill>
                  <a:srgbClr val="00B0F0"/>
                </a:solidFill>
              </a:rPr>
              <a:t>*</a:t>
            </a:r>
            <a:r>
              <a:rPr lang="es-CO" sz="3200" b="1" dirty="0"/>
              <a:t>Las Llanuras del Caquetá.</a:t>
            </a:r>
          </a:p>
          <a:p>
            <a:r>
              <a:rPr lang="es-CO" sz="3200" b="1" dirty="0">
                <a:solidFill>
                  <a:srgbClr val="00B0F0"/>
                </a:solidFill>
              </a:rPr>
              <a:t>*</a:t>
            </a:r>
            <a:r>
              <a:rPr lang="es-CO" sz="3200" b="1" dirty="0"/>
              <a:t>Las Llanuras del Inírida.</a:t>
            </a:r>
          </a:p>
          <a:p>
            <a:r>
              <a:rPr lang="es-CO" sz="3200" b="1" dirty="0">
                <a:solidFill>
                  <a:srgbClr val="00B0F0"/>
                </a:solidFill>
              </a:rPr>
              <a:t>*</a:t>
            </a:r>
            <a:r>
              <a:rPr lang="es-CO" sz="3200" b="1" dirty="0"/>
              <a:t>Las Llanuras del Guaviare.</a:t>
            </a:r>
          </a:p>
          <a:p>
            <a:r>
              <a:rPr lang="es-CO" sz="3200" b="1" dirty="0">
                <a:solidFill>
                  <a:srgbClr val="00B0F0"/>
                </a:solidFill>
              </a:rPr>
              <a:t>*</a:t>
            </a:r>
            <a:r>
              <a:rPr lang="es-CO" sz="3200" b="1" dirty="0"/>
              <a:t>La Amazonia meridional.</a:t>
            </a:r>
          </a:p>
          <a:p>
            <a:r>
              <a:rPr lang="es-CO" sz="3200" b="1" dirty="0">
                <a:solidFill>
                  <a:srgbClr val="00B0F0"/>
                </a:solidFill>
              </a:rPr>
              <a:t>*</a:t>
            </a:r>
            <a:r>
              <a:rPr lang="es-CO" sz="3200" b="1" dirty="0"/>
              <a:t>Las Llanuras del Putumayo.</a:t>
            </a:r>
          </a:p>
          <a:p>
            <a:r>
              <a:rPr lang="es-CO" sz="3200" b="1" dirty="0">
                <a:solidFill>
                  <a:srgbClr val="00B0F0"/>
                </a:solidFill>
              </a:rPr>
              <a:t>*</a:t>
            </a:r>
            <a:r>
              <a:rPr lang="es-CO" sz="3200" b="1" dirty="0"/>
              <a:t>La Serranía de Chiribiquete.</a:t>
            </a:r>
          </a:p>
          <a:p>
            <a:r>
              <a:rPr lang="es-CO" sz="3200" b="1" dirty="0">
                <a:solidFill>
                  <a:srgbClr val="00B0F0"/>
                </a:solidFill>
              </a:rPr>
              <a:t>*</a:t>
            </a:r>
            <a:r>
              <a:rPr lang="es-CO" sz="3200" b="1" dirty="0"/>
              <a:t>El Trapecio amazónico.</a:t>
            </a:r>
          </a:p>
          <a:p>
            <a:endParaRPr lang="es-CO" dirty="0"/>
          </a:p>
        </p:txBody>
      </p:sp>
      <p:pic>
        <p:nvPicPr>
          <p:cNvPr id="2050" name="Picture 2" descr="Resultado de imagen para piedemonte amazon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7082" y="247374"/>
            <a:ext cx="2073645" cy="1268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llanuras del caque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786" y="1246034"/>
            <a:ext cx="2010580" cy="12163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llanuras del iniri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9650" y="1710665"/>
            <a:ext cx="2073645" cy="128915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llanuras del guavi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6421" y="2690535"/>
            <a:ext cx="2028496" cy="135503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amazonia meridion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4874" y="3302625"/>
            <a:ext cx="2178747" cy="135667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para llanuras del putumay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3607" y="4260473"/>
            <a:ext cx="1931310" cy="119561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sultado de imagen para serrania de chiribique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4874" y="4933469"/>
            <a:ext cx="2072354" cy="139426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esultado de imagen para trapecio amazonic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607" y="5656928"/>
            <a:ext cx="2083128" cy="1094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55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050"/>
                                        </p:tgtEl>
                                        <p:attrNameLst>
                                          <p:attrName>style.visibility</p:attrName>
                                        </p:attrNameLst>
                                      </p:cBhvr>
                                      <p:to>
                                        <p:strVal val="visible"/>
                                      </p:to>
                                    </p:set>
                                    <p:animEffect transition="in" filter="randombar(horizontal)">
                                      <p:cBhvr>
                                        <p:cTn id="52" dur="500"/>
                                        <p:tgtEl>
                                          <p:spTgt spid="2050"/>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052"/>
                                        </p:tgtEl>
                                        <p:attrNameLst>
                                          <p:attrName>style.visibility</p:attrName>
                                        </p:attrNameLst>
                                      </p:cBhvr>
                                      <p:to>
                                        <p:strVal val="visible"/>
                                      </p:to>
                                    </p:set>
                                    <p:anim calcmode="lin" valueType="num">
                                      <p:cBhvr>
                                        <p:cTn id="57" dur="1000" fill="hold"/>
                                        <p:tgtEl>
                                          <p:spTgt spid="2052"/>
                                        </p:tgtEl>
                                        <p:attrNameLst>
                                          <p:attrName>ppt_w</p:attrName>
                                        </p:attrNameLst>
                                      </p:cBhvr>
                                      <p:tavLst>
                                        <p:tav tm="0">
                                          <p:val>
                                            <p:fltVal val="0"/>
                                          </p:val>
                                        </p:tav>
                                        <p:tav tm="100000">
                                          <p:val>
                                            <p:strVal val="#ppt_w"/>
                                          </p:val>
                                        </p:tav>
                                      </p:tavLst>
                                    </p:anim>
                                    <p:anim calcmode="lin" valueType="num">
                                      <p:cBhvr>
                                        <p:cTn id="58" dur="1000" fill="hold"/>
                                        <p:tgtEl>
                                          <p:spTgt spid="2052"/>
                                        </p:tgtEl>
                                        <p:attrNameLst>
                                          <p:attrName>ppt_h</p:attrName>
                                        </p:attrNameLst>
                                      </p:cBhvr>
                                      <p:tavLst>
                                        <p:tav tm="0">
                                          <p:val>
                                            <p:fltVal val="0"/>
                                          </p:val>
                                        </p:tav>
                                        <p:tav tm="100000">
                                          <p:val>
                                            <p:strVal val="#ppt_h"/>
                                          </p:val>
                                        </p:tav>
                                      </p:tavLst>
                                    </p:anim>
                                    <p:anim calcmode="lin" valueType="num">
                                      <p:cBhvr>
                                        <p:cTn id="59" dur="1000" fill="hold"/>
                                        <p:tgtEl>
                                          <p:spTgt spid="2052"/>
                                        </p:tgtEl>
                                        <p:attrNameLst>
                                          <p:attrName>style.rotation</p:attrName>
                                        </p:attrNameLst>
                                      </p:cBhvr>
                                      <p:tavLst>
                                        <p:tav tm="0">
                                          <p:val>
                                            <p:fltVal val="90"/>
                                          </p:val>
                                        </p:tav>
                                        <p:tav tm="100000">
                                          <p:val>
                                            <p:fltVal val="0"/>
                                          </p:val>
                                        </p:tav>
                                      </p:tavLst>
                                    </p:anim>
                                    <p:animEffect transition="in" filter="fade">
                                      <p:cBhvr>
                                        <p:cTn id="60" dur="1000"/>
                                        <p:tgtEl>
                                          <p:spTgt spid="2052"/>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054"/>
                                        </p:tgtEl>
                                        <p:attrNameLst>
                                          <p:attrName>style.visibility</p:attrName>
                                        </p:attrNameLst>
                                      </p:cBhvr>
                                      <p:to>
                                        <p:strVal val="visible"/>
                                      </p:to>
                                    </p:set>
                                    <p:animEffect transition="in" filter="barn(inVertical)">
                                      <p:cBhvr>
                                        <p:cTn id="65" dur="500"/>
                                        <p:tgtEl>
                                          <p:spTgt spid="2054"/>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056"/>
                                        </p:tgtEl>
                                        <p:attrNameLst>
                                          <p:attrName>style.visibility</p:attrName>
                                        </p:attrNameLst>
                                      </p:cBhvr>
                                      <p:to>
                                        <p:strVal val="visible"/>
                                      </p:to>
                                    </p:set>
                                    <p:anim calcmode="lin" valueType="num">
                                      <p:cBhvr additive="base">
                                        <p:cTn id="70" dur="500" fill="hold"/>
                                        <p:tgtEl>
                                          <p:spTgt spid="2056"/>
                                        </p:tgtEl>
                                        <p:attrNameLst>
                                          <p:attrName>ppt_x</p:attrName>
                                        </p:attrNameLst>
                                      </p:cBhvr>
                                      <p:tavLst>
                                        <p:tav tm="0">
                                          <p:val>
                                            <p:strVal val="#ppt_x"/>
                                          </p:val>
                                        </p:tav>
                                        <p:tav tm="100000">
                                          <p:val>
                                            <p:strVal val="#ppt_x"/>
                                          </p:val>
                                        </p:tav>
                                      </p:tavLst>
                                    </p:anim>
                                    <p:anim calcmode="lin" valueType="num">
                                      <p:cBhvr additive="base">
                                        <p:cTn id="71"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058"/>
                                        </p:tgtEl>
                                        <p:attrNameLst>
                                          <p:attrName>style.visibility</p:attrName>
                                        </p:attrNameLst>
                                      </p:cBhvr>
                                      <p:to>
                                        <p:strVal val="visible"/>
                                      </p:to>
                                    </p:set>
                                    <p:animEffect transition="in" filter="fade">
                                      <p:cBhvr>
                                        <p:cTn id="76" dur="1000"/>
                                        <p:tgtEl>
                                          <p:spTgt spid="2058"/>
                                        </p:tgtEl>
                                      </p:cBhvr>
                                    </p:animEffect>
                                    <p:anim calcmode="lin" valueType="num">
                                      <p:cBhvr>
                                        <p:cTn id="77" dur="1000" fill="hold"/>
                                        <p:tgtEl>
                                          <p:spTgt spid="2058"/>
                                        </p:tgtEl>
                                        <p:attrNameLst>
                                          <p:attrName>ppt_x</p:attrName>
                                        </p:attrNameLst>
                                      </p:cBhvr>
                                      <p:tavLst>
                                        <p:tav tm="0">
                                          <p:val>
                                            <p:strVal val="#ppt_x"/>
                                          </p:val>
                                        </p:tav>
                                        <p:tav tm="100000">
                                          <p:val>
                                            <p:strVal val="#ppt_x"/>
                                          </p:val>
                                        </p:tav>
                                      </p:tavLst>
                                    </p:anim>
                                    <p:anim calcmode="lin" valueType="num">
                                      <p:cBhvr>
                                        <p:cTn id="78"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06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2062"/>
                                        </p:tgtEl>
                                        <p:attrNameLst>
                                          <p:attrName>style.visibility</p:attrName>
                                        </p:attrNameLst>
                                      </p:cBhvr>
                                      <p:to>
                                        <p:strVal val="visible"/>
                                      </p:to>
                                    </p:set>
                                    <p:animEffect transition="in" filter="wipe(down)">
                                      <p:cBhvr>
                                        <p:cTn id="87" dur="580">
                                          <p:stCondLst>
                                            <p:cond delay="0"/>
                                          </p:stCondLst>
                                        </p:cTn>
                                        <p:tgtEl>
                                          <p:spTgt spid="2062"/>
                                        </p:tgtEl>
                                      </p:cBhvr>
                                    </p:animEffect>
                                    <p:anim calcmode="lin" valueType="num">
                                      <p:cBhvr>
                                        <p:cTn id="88" dur="1822" tmFilter="0,0; 0.14,0.36; 0.43,0.73; 0.71,0.91; 1.0,1.0">
                                          <p:stCondLst>
                                            <p:cond delay="0"/>
                                          </p:stCondLst>
                                        </p:cTn>
                                        <p:tgtEl>
                                          <p:spTgt spid="2062"/>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062"/>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062"/>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062"/>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062"/>
                                        </p:tgtEl>
                                        <p:attrNameLst>
                                          <p:attrName>ppt_y</p:attrName>
                                        </p:attrNameLst>
                                      </p:cBhvr>
                                      <p:tavLst>
                                        <p:tav tm="0" fmla="#ppt_y-sin(pi*$)/81">
                                          <p:val>
                                            <p:fltVal val="0"/>
                                          </p:val>
                                        </p:tav>
                                        <p:tav tm="100000">
                                          <p:val>
                                            <p:fltVal val="1"/>
                                          </p:val>
                                        </p:tav>
                                      </p:tavLst>
                                    </p:anim>
                                    <p:animScale>
                                      <p:cBhvr>
                                        <p:cTn id="93" dur="26">
                                          <p:stCondLst>
                                            <p:cond delay="650"/>
                                          </p:stCondLst>
                                        </p:cTn>
                                        <p:tgtEl>
                                          <p:spTgt spid="2062"/>
                                        </p:tgtEl>
                                      </p:cBhvr>
                                      <p:to x="100000" y="60000"/>
                                    </p:animScale>
                                    <p:animScale>
                                      <p:cBhvr>
                                        <p:cTn id="94" dur="166" decel="50000">
                                          <p:stCondLst>
                                            <p:cond delay="676"/>
                                          </p:stCondLst>
                                        </p:cTn>
                                        <p:tgtEl>
                                          <p:spTgt spid="2062"/>
                                        </p:tgtEl>
                                      </p:cBhvr>
                                      <p:to x="100000" y="100000"/>
                                    </p:animScale>
                                    <p:animScale>
                                      <p:cBhvr>
                                        <p:cTn id="95" dur="26">
                                          <p:stCondLst>
                                            <p:cond delay="1312"/>
                                          </p:stCondLst>
                                        </p:cTn>
                                        <p:tgtEl>
                                          <p:spTgt spid="2062"/>
                                        </p:tgtEl>
                                      </p:cBhvr>
                                      <p:to x="100000" y="80000"/>
                                    </p:animScale>
                                    <p:animScale>
                                      <p:cBhvr>
                                        <p:cTn id="96" dur="166" decel="50000">
                                          <p:stCondLst>
                                            <p:cond delay="1338"/>
                                          </p:stCondLst>
                                        </p:cTn>
                                        <p:tgtEl>
                                          <p:spTgt spid="2062"/>
                                        </p:tgtEl>
                                      </p:cBhvr>
                                      <p:to x="100000" y="100000"/>
                                    </p:animScale>
                                    <p:animScale>
                                      <p:cBhvr>
                                        <p:cTn id="97" dur="26">
                                          <p:stCondLst>
                                            <p:cond delay="1642"/>
                                          </p:stCondLst>
                                        </p:cTn>
                                        <p:tgtEl>
                                          <p:spTgt spid="2062"/>
                                        </p:tgtEl>
                                      </p:cBhvr>
                                      <p:to x="100000" y="90000"/>
                                    </p:animScale>
                                    <p:animScale>
                                      <p:cBhvr>
                                        <p:cTn id="98" dur="166" decel="50000">
                                          <p:stCondLst>
                                            <p:cond delay="1668"/>
                                          </p:stCondLst>
                                        </p:cTn>
                                        <p:tgtEl>
                                          <p:spTgt spid="2062"/>
                                        </p:tgtEl>
                                      </p:cBhvr>
                                      <p:to x="100000" y="100000"/>
                                    </p:animScale>
                                    <p:animScale>
                                      <p:cBhvr>
                                        <p:cTn id="99" dur="26">
                                          <p:stCondLst>
                                            <p:cond delay="1808"/>
                                          </p:stCondLst>
                                        </p:cTn>
                                        <p:tgtEl>
                                          <p:spTgt spid="2062"/>
                                        </p:tgtEl>
                                      </p:cBhvr>
                                      <p:to x="100000" y="95000"/>
                                    </p:animScale>
                                    <p:animScale>
                                      <p:cBhvr>
                                        <p:cTn id="100" dur="166" decel="50000">
                                          <p:stCondLst>
                                            <p:cond delay="1834"/>
                                          </p:stCondLst>
                                        </p:cTn>
                                        <p:tgtEl>
                                          <p:spTgt spid="2062"/>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45" presetClass="entr" presetSubtype="0" fill="hold" nodeType="clickEffect">
                                  <p:stCondLst>
                                    <p:cond delay="0"/>
                                  </p:stCondLst>
                                  <p:childTnLst>
                                    <p:set>
                                      <p:cBhvr>
                                        <p:cTn id="104" dur="1" fill="hold">
                                          <p:stCondLst>
                                            <p:cond delay="0"/>
                                          </p:stCondLst>
                                        </p:cTn>
                                        <p:tgtEl>
                                          <p:spTgt spid="2064"/>
                                        </p:tgtEl>
                                        <p:attrNameLst>
                                          <p:attrName>style.visibility</p:attrName>
                                        </p:attrNameLst>
                                      </p:cBhvr>
                                      <p:to>
                                        <p:strVal val="visible"/>
                                      </p:to>
                                    </p:set>
                                    <p:animEffect transition="in" filter="fade">
                                      <p:cBhvr>
                                        <p:cTn id="105" dur="2000"/>
                                        <p:tgtEl>
                                          <p:spTgt spid="2064"/>
                                        </p:tgtEl>
                                      </p:cBhvr>
                                    </p:animEffect>
                                    <p:anim calcmode="lin" valueType="num">
                                      <p:cBhvr>
                                        <p:cTn id="106" dur="2000" fill="hold"/>
                                        <p:tgtEl>
                                          <p:spTgt spid="2064"/>
                                        </p:tgtEl>
                                        <p:attrNameLst>
                                          <p:attrName>ppt_w</p:attrName>
                                        </p:attrNameLst>
                                      </p:cBhvr>
                                      <p:tavLst>
                                        <p:tav tm="0" fmla="#ppt_w*sin(2.5*pi*$)">
                                          <p:val>
                                            <p:fltVal val="0"/>
                                          </p:val>
                                        </p:tav>
                                        <p:tav tm="100000">
                                          <p:val>
                                            <p:fltVal val="1"/>
                                          </p:val>
                                        </p:tav>
                                      </p:tavLst>
                                    </p:anim>
                                    <p:anim calcmode="lin" valueType="num">
                                      <p:cBhvr>
                                        <p:cTn id="107" dur="2000" fill="hold"/>
                                        <p:tgtEl>
                                          <p:spTgt spid="20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5676" y="145578"/>
            <a:ext cx="10131427" cy="1137312"/>
          </a:xfrm>
        </p:spPr>
        <p:txBody>
          <a:bodyPr>
            <a:normAutofit/>
          </a:bodyPr>
          <a:lstStyle/>
          <a:p>
            <a:pPr algn="ctr"/>
            <a:r>
              <a:rPr lang="es-CO" sz="6600" dirty="0" smtClean="0">
                <a:solidFill>
                  <a:srgbClr val="FFFF00"/>
                </a:solidFill>
                <a:latin typeface="Algerian" panose="04020705040A02060702" pitchFamily="82" charset="0"/>
              </a:rPr>
              <a:t>Departamentos</a:t>
            </a:r>
            <a:endParaRPr lang="es-CO" sz="6600" dirty="0">
              <a:solidFill>
                <a:srgbClr val="FFFF00"/>
              </a:solidFill>
              <a:latin typeface="Algerian" panose="04020705040A02060702" pitchFamily="82" charset="0"/>
            </a:endParaRPr>
          </a:p>
        </p:txBody>
      </p:sp>
      <p:sp>
        <p:nvSpPr>
          <p:cNvPr id="3" name="Marcador de texto 2"/>
          <p:cNvSpPr>
            <a:spLocks noGrp="1"/>
          </p:cNvSpPr>
          <p:nvPr>
            <p:ph type="body" idx="1"/>
          </p:nvPr>
        </p:nvSpPr>
        <p:spPr>
          <a:xfrm>
            <a:off x="685800" y="1282890"/>
            <a:ext cx="2630606" cy="4508310"/>
          </a:xfrm>
        </p:spPr>
        <p:txBody>
          <a:bodyPr>
            <a:normAutofit lnSpcReduction="10000"/>
          </a:bodyPr>
          <a:lstStyle/>
          <a:p>
            <a:r>
              <a:rPr lang="pt-BR" dirty="0"/>
              <a:t/>
            </a:r>
            <a:br>
              <a:rPr lang="pt-BR" dirty="0"/>
            </a:br>
            <a:r>
              <a:rPr lang="pt-BR" sz="4000" dirty="0" smtClean="0"/>
              <a:t>Amazonas</a:t>
            </a:r>
            <a:endParaRPr lang="pt-BR" sz="4000" dirty="0"/>
          </a:p>
          <a:p>
            <a:r>
              <a:rPr lang="pt-BR" sz="4000" dirty="0"/>
              <a:t>Caquetá</a:t>
            </a:r>
          </a:p>
          <a:p>
            <a:r>
              <a:rPr lang="pt-BR" sz="4000" dirty="0"/>
              <a:t>Guainía</a:t>
            </a:r>
          </a:p>
          <a:p>
            <a:r>
              <a:rPr lang="pt-BR" sz="4000" dirty="0" smtClean="0"/>
              <a:t>Guaviare</a:t>
            </a:r>
            <a:endParaRPr lang="pt-BR" sz="4000" dirty="0"/>
          </a:p>
          <a:p>
            <a:r>
              <a:rPr lang="pt-BR" sz="4000" dirty="0"/>
              <a:t>Putumayo</a:t>
            </a:r>
          </a:p>
          <a:p>
            <a:r>
              <a:rPr lang="pt-BR" sz="4000" dirty="0"/>
              <a:t>Vaupés</a:t>
            </a:r>
          </a:p>
        </p:txBody>
      </p:sp>
      <p:pic>
        <p:nvPicPr>
          <p:cNvPr id="1030" name="Picture 6" descr="Resultado de imagen para amazo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665" y="1424793"/>
            <a:ext cx="2287374" cy="158421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Resultado de imagen para caque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40" name="Picture 16" descr="Resultado de imagen para caquetÃ¡ paisa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945" y="1425442"/>
            <a:ext cx="2109953" cy="140773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sultado de imagen para guainia paisaj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7179" y="3896413"/>
            <a:ext cx="2801673" cy="140083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sultado de imagen para guaviare paisaj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3993" y="3530540"/>
            <a:ext cx="2355613" cy="176671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Resultado de imagen para putumayo paisaj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8353" y="5127865"/>
            <a:ext cx="2505272" cy="156579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Resultado de imagen para vaupes paisaj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9039" y="3150916"/>
            <a:ext cx="2164544" cy="1445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05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030"/>
                                        </p:tgtEl>
                                        <p:attrNameLst>
                                          <p:attrName>style.visibility</p:attrName>
                                        </p:attrNameLst>
                                      </p:cBhvr>
                                      <p:to>
                                        <p:strVal val="visible"/>
                                      </p:to>
                                    </p:set>
                                    <p:animEffect transition="in" filter="randombar(horizontal)">
                                      <p:cBhvr>
                                        <p:cTn id="54" dur="500"/>
                                        <p:tgtEl>
                                          <p:spTgt spid="1030"/>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1040"/>
                                        </p:tgtEl>
                                        <p:attrNameLst>
                                          <p:attrName>style.visibility</p:attrName>
                                        </p:attrNameLst>
                                      </p:cBhvr>
                                      <p:to>
                                        <p:strVal val="visible"/>
                                      </p:to>
                                    </p:set>
                                    <p:anim calcmode="lin" valueType="num">
                                      <p:cBhvr>
                                        <p:cTn id="59" dur="1000" fill="hold"/>
                                        <p:tgtEl>
                                          <p:spTgt spid="1040"/>
                                        </p:tgtEl>
                                        <p:attrNameLst>
                                          <p:attrName>ppt_w</p:attrName>
                                        </p:attrNameLst>
                                      </p:cBhvr>
                                      <p:tavLst>
                                        <p:tav tm="0">
                                          <p:val>
                                            <p:fltVal val="0"/>
                                          </p:val>
                                        </p:tav>
                                        <p:tav tm="100000">
                                          <p:val>
                                            <p:strVal val="#ppt_w"/>
                                          </p:val>
                                        </p:tav>
                                      </p:tavLst>
                                    </p:anim>
                                    <p:anim calcmode="lin" valueType="num">
                                      <p:cBhvr>
                                        <p:cTn id="60" dur="1000" fill="hold"/>
                                        <p:tgtEl>
                                          <p:spTgt spid="1040"/>
                                        </p:tgtEl>
                                        <p:attrNameLst>
                                          <p:attrName>ppt_h</p:attrName>
                                        </p:attrNameLst>
                                      </p:cBhvr>
                                      <p:tavLst>
                                        <p:tav tm="0">
                                          <p:val>
                                            <p:fltVal val="0"/>
                                          </p:val>
                                        </p:tav>
                                        <p:tav tm="100000">
                                          <p:val>
                                            <p:strVal val="#ppt_h"/>
                                          </p:val>
                                        </p:tav>
                                      </p:tavLst>
                                    </p:anim>
                                    <p:anim calcmode="lin" valueType="num">
                                      <p:cBhvr>
                                        <p:cTn id="61" dur="1000" fill="hold"/>
                                        <p:tgtEl>
                                          <p:spTgt spid="1040"/>
                                        </p:tgtEl>
                                        <p:attrNameLst>
                                          <p:attrName>style.rotation</p:attrName>
                                        </p:attrNameLst>
                                      </p:cBhvr>
                                      <p:tavLst>
                                        <p:tav tm="0">
                                          <p:val>
                                            <p:fltVal val="90"/>
                                          </p:val>
                                        </p:tav>
                                        <p:tav tm="100000">
                                          <p:val>
                                            <p:fltVal val="0"/>
                                          </p:val>
                                        </p:tav>
                                      </p:tavLst>
                                    </p:anim>
                                    <p:animEffect transition="in" filter="fade">
                                      <p:cBhvr>
                                        <p:cTn id="62" dur="1000"/>
                                        <p:tgtEl>
                                          <p:spTgt spid="1040"/>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1048"/>
                                        </p:tgtEl>
                                        <p:attrNameLst>
                                          <p:attrName>style.visibility</p:attrName>
                                        </p:attrNameLst>
                                      </p:cBhvr>
                                      <p:to>
                                        <p:strVal val="visible"/>
                                      </p:to>
                                    </p:set>
                                    <p:animEffect transition="in" filter="wipe(down)">
                                      <p:cBhvr>
                                        <p:cTn id="67" dur="580">
                                          <p:stCondLst>
                                            <p:cond delay="0"/>
                                          </p:stCondLst>
                                        </p:cTn>
                                        <p:tgtEl>
                                          <p:spTgt spid="1048"/>
                                        </p:tgtEl>
                                      </p:cBhvr>
                                    </p:animEffect>
                                    <p:anim calcmode="lin" valueType="num">
                                      <p:cBhvr>
                                        <p:cTn id="68" dur="1822" tmFilter="0,0; 0.14,0.36; 0.43,0.73; 0.71,0.91; 1.0,1.0">
                                          <p:stCondLst>
                                            <p:cond delay="0"/>
                                          </p:stCondLst>
                                        </p:cTn>
                                        <p:tgtEl>
                                          <p:spTgt spid="1048"/>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048"/>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048"/>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048"/>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048"/>
                                        </p:tgtEl>
                                        <p:attrNameLst>
                                          <p:attrName>ppt_y</p:attrName>
                                        </p:attrNameLst>
                                      </p:cBhvr>
                                      <p:tavLst>
                                        <p:tav tm="0" fmla="#ppt_y-sin(pi*$)/81">
                                          <p:val>
                                            <p:fltVal val="0"/>
                                          </p:val>
                                        </p:tav>
                                        <p:tav tm="100000">
                                          <p:val>
                                            <p:fltVal val="1"/>
                                          </p:val>
                                        </p:tav>
                                      </p:tavLst>
                                    </p:anim>
                                    <p:animScale>
                                      <p:cBhvr>
                                        <p:cTn id="73" dur="26">
                                          <p:stCondLst>
                                            <p:cond delay="650"/>
                                          </p:stCondLst>
                                        </p:cTn>
                                        <p:tgtEl>
                                          <p:spTgt spid="1048"/>
                                        </p:tgtEl>
                                      </p:cBhvr>
                                      <p:to x="100000" y="60000"/>
                                    </p:animScale>
                                    <p:animScale>
                                      <p:cBhvr>
                                        <p:cTn id="74" dur="166" decel="50000">
                                          <p:stCondLst>
                                            <p:cond delay="676"/>
                                          </p:stCondLst>
                                        </p:cTn>
                                        <p:tgtEl>
                                          <p:spTgt spid="1048"/>
                                        </p:tgtEl>
                                      </p:cBhvr>
                                      <p:to x="100000" y="100000"/>
                                    </p:animScale>
                                    <p:animScale>
                                      <p:cBhvr>
                                        <p:cTn id="75" dur="26">
                                          <p:stCondLst>
                                            <p:cond delay="1312"/>
                                          </p:stCondLst>
                                        </p:cTn>
                                        <p:tgtEl>
                                          <p:spTgt spid="1048"/>
                                        </p:tgtEl>
                                      </p:cBhvr>
                                      <p:to x="100000" y="80000"/>
                                    </p:animScale>
                                    <p:animScale>
                                      <p:cBhvr>
                                        <p:cTn id="76" dur="166" decel="50000">
                                          <p:stCondLst>
                                            <p:cond delay="1338"/>
                                          </p:stCondLst>
                                        </p:cTn>
                                        <p:tgtEl>
                                          <p:spTgt spid="1048"/>
                                        </p:tgtEl>
                                      </p:cBhvr>
                                      <p:to x="100000" y="100000"/>
                                    </p:animScale>
                                    <p:animScale>
                                      <p:cBhvr>
                                        <p:cTn id="77" dur="26">
                                          <p:stCondLst>
                                            <p:cond delay="1642"/>
                                          </p:stCondLst>
                                        </p:cTn>
                                        <p:tgtEl>
                                          <p:spTgt spid="1048"/>
                                        </p:tgtEl>
                                      </p:cBhvr>
                                      <p:to x="100000" y="90000"/>
                                    </p:animScale>
                                    <p:animScale>
                                      <p:cBhvr>
                                        <p:cTn id="78" dur="166" decel="50000">
                                          <p:stCondLst>
                                            <p:cond delay="1668"/>
                                          </p:stCondLst>
                                        </p:cTn>
                                        <p:tgtEl>
                                          <p:spTgt spid="1048"/>
                                        </p:tgtEl>
                                      </p:cBhvr>
                                      <p:to x="100000" y="100000"/>
                                    </p:animScale>
                                    <p:animScale>
                                      <p:cBhvr>
                                        <p:cTn id="79" dur="26">
                                          <p:stCondLst>
                                            <p:cond delay="1808"/>
                                          </p:stCondLst>
                                        </p:cTn>
                                        <p:tgtEl>
                                          <p:spTgt spid="1048"/>
                                        </p:tgtEl>
                                      </p:cBhvr>
                                      <p:to x="100000" y="95000"/>
                                    </p:animScale>
                                    <p:animScale>
                                      <p:cBhvr>
                                        <p:cTn id="80" dur="166" decel="50000">
                                          <p:stCondLst>
                                            <p:cond delay="1834"/>
                                          </p:stCondLst>
                                        </p:cTn>
                                        <p:tgtEl>
                                          <p:spTgt spid="1048"/>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nodeType="clickEffect">
                                  <p:stCondLst>
                                    <p:cond delay="0"/>
                                  </p:stCondLst>
                                  <p:childTnLst>
                                    <p:set>
                                      <p:cBhvr>
                                        <p:cTn id="84" dur="1" fill="hold">
                                          <p:stCondLst>
                                            <p:cond delay="0"/>
                                          </p:stCondLst>
                                        </p:cTn>
                                        <p:tgtEl>
                                          <p:spTgt spid="1052"/>
                                        </p:tgtEl>
                                        <p:attrNameLst>
                                          <p:attrName>style.visibility</p:attrName>
                                        </p:attrNameLst>
                                      </p:cBhvr>
                                      <p:to>
                                        <p:strVal val="visible"/>
                                      </p:to>
                                    </p:set>
                                    <p:animEffect transition="in" filter="wheel(1)">
                                      <p:cBhvr>
                                        <p:cTn id="85" dur="2000"/>
                                        <p:tgtEl>
                                          <p:spTgt spid="1052"/>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1044"/>
                                        </p:tgtEl>
                                        <p:attrNameLst>
                                          <p:attrName>style.visibility</p:attrName>
                                        </p:attrNameLst>
                                      </p:cBhvr>
                                      <p:to>
                                        <p:strVal val="visible"/>
                                      </p:to>
                                    </p:set>
                                    <p:animEffect transition="in" filter="fade">
                                      <p:cBhvr>
                                        <p:cTn id="90" dur="1000"/>
                                        <p:tgtEl>
                                          <p:spTgt spid="1044"/>
                                        </p:tgtEl>
                                      </p:cBhvr>
                                    </p:animEffect>
                                    <p:anim calcmode="lin" valueType="num">
                                      <p:cBhvr>
                                        <p:cTn id="91" dur="1000" fill="hold"/>
                                        <p:tgtEl>
                                          <p:spTgt spid="1044"/>
                                        </p:tgtEl>
                                        <p:attrNameLst>
                                          <p:attrName>ppt_x</p:attrName>
                                        </p:attrNameLst>
                                      </p:cBhvr>
                                      <p:tavLst>
                                        <p:tav tm="0">
                                          <p:val>
                                            <p:strVal val="#ppt_x"/>
                                          </p:val>
                                        </p:tav>
                                        <p:tav tm="100000">
                                          <p:val>
                                            <p:strVal val="#ppt_x"/>
                                          </p:val>
                                        </p:tav>
                                      </p:tavLst>
                                    </p:anim>
                                    <p:anim calcmode="lin" valueType="num">
                                      <p:cBhvr>
                                        <p:cTn id="92" dur="1000" fill="hold"/>
                                        <p:tgtEl>
                                          <p:spTgt spid="1044"/>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050"/>
                                        </p:tgtEl>
                                        <p:attrNameLst>
                                          <p:attrName>style.visibility</p:attrName>
                                        </p:attrNameLst>
                                      </p:cBhvr>
                                      <p:to>
                                        <p:strVal val="visible"/>
                                      </p:to>
                                    </p:set>
                                    <p:anim calcmode="lin" valueType="num">
                                      <p:cBhvr additive="base">
                                        <p:cTn id="97" dur="500" fill="hold"/>
                                        <p:tgtEl>
                                          <p:spTgt spid="1050"/>
                                        </p:tgtEl>
                                        <p:attrNameLst>
                                          <p:attrName>ppt_x</p:attrName>
                                        </p:attrNameLst>
                                      </p:cBhvr>
                                      <p:tavLst>
                                        <p:tav tm="0">
                                          <p:val>
                                            <p:strVal val="#ppt_x"/>
                                          </p:val>
                                        </p:tav>
                                        <p:tav tm="100000">
                                          <p:val>
                                            <p:strVal val="#ppt_x"/>
                                          </p:val>
                                        </p:tav>
                                      </p:tavLst>
                                    </p:anim>
                                    <p:anim calcmode="lin" valueType="num">
                                      <p:cBhvr additive="base">
                                        <p:cTn id="98" dur="500" fill="hold"/>
                                        <p:tgtEl>
                                          <p:spTgt spid="1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9ECC22-F5C1-4697-9049-E67B303176DF}"/>
              </a:ext>
            </a:extLst>
          </p:cNvPr>
          <p:cNvSpPr>
            <a:spLocks noGrp="1"/>
          </p:cNvSpPr>
          <p:nvPr>
            <p:ph type="title"/>
          </p:nvPr>
        </p:nvSpPr>
        <p:spPr>
          <a:xfrm>
            <a:off x="3663462" y="35170"/>
            <a:ext cx="4398843" cy="1178168"/>
          </a:xfrm>
        </p:spPr>
        <p:txBody>
          <a:bodyPr>
            <a:normAutofit/>
          </a:bodyPr>
          <a:lstStyle/>
          <a:p>
            <a:r>
              <a:rPr lang="es-ES" sz="6000" b="1" dirty="0">
                <a:solidFill>
                  <a:srgbClr val="FFC000"/>
                </a:solidFill>
                <a:latin typeface="Algerian_MSFontService"/>
              </a:rPr>
              <a:t>ECONOMIA</a:t>
            </a:r>
            <a:endParaRPr lang="es-ES" sz="6000" dirty="0"/>
          </a:p>
        </p:txBody>
      </p:sp>
      <p:sp>
        <p:nvSpPr>
          <p:cNvPr id="3" name="Marcador de texto 2">
            <a:extLst>
              <a:ext uri="{FF2B5EF4-FFF2-40B4-BE49-F238E27FC236}">
                <a16:creationId xmlns:a16="http://schemas.microsoft.com/office/drawing/2014/main" id="{78227FFD-3263-4F56-9A70-EA1C5ECB2F9D}"/>
              </a:ext>
            </a:extLst>
          </p:cNvPr>
          <p:cNvSpPr>
            <a:spLocks noGrp="1"/>
          </p:cNvSpPr>
          <p:nvPr>
            <p:ph type="body" idx="1"/>
          </p:nvPr>
        </p:nvSpPr>
        <p:spPr>
          <a:xfrm>
            <a:off x="732692" y="791308"/>
            <a:ext cx="10131428" cy="3616569"/>
          </a:xfrm>
        </p:spPr>
        <p:txBody>
          <a:bodyPr/>
          <a:lstStyle/>
          <a:p>
            <a:r>
              <a:rPr lang="es-ES" sz="2800" dirty="0">
                <a:cs typeface="Calibri"/>
              </a:rPr>
              <a:t>Se desarrolla la ganadería en el piedemonte, las actividades agrícolas de subsistencia y la explotación forestal. La pesca fluvial es artesanal y no alcanza a ser industrializada u organizada. Los yacimientos petroleros se encuentran alrededor del río Putumayo. La mayoría de las actividades económicas que se desarrollan en la amazonia, no están en armonía con el paisaje ni con sus pobladores nativos. </a:t>
            </a:r>
            <a:endParaRPr lang="es-ES" sz="2800" baseline="30000" dirty="0">
              <a:cs typeface="Calibri"/>
            </a:endParaRPr>
          </a:p>
        </p:txBody>
      </p:sp>
      <p:pic>
        <p:nvPicPr>
          <p:cNvPr id="4" name="Imagen 4" descr="Imagen que contiene hierba, exterior, rebaño, vaca&#10;&#10;Descripción generada con confianza muy alta">
            <a:extLst>
              <a:ext uri="{FF2B5EF4-FFF2-40B4-BE49-F238E27FC236}">
                <a16:creationId xmlns:a16="http://schemas.microsoft.com/office/drawing/2014/main" id="{DB0719FD-77AC-4F28-BE80-2C5BBB20CCB4}"/>
              </a:ext>
            </a:extLst>
          </p:cNvPr>
          <p:cNvPicPr>
            <a:picLocks noChangeAspect="1"/>
          </p:cNvPicPr>
          <p:nvPr/>
        </p:nvPicPr>
        <p:blipFill>
          <a:blip r:embed="rId2"/>
          <a:stretch>
            <a:fillRect/>
          </a:stretch>
        </p:blipFill>
        <p:spPr>
          <a:xfrm>
            <a:off x="319820" y="4351094"/>
            <a:ext cx="1951161" cy="1321045"/>
          </a:xfrm>
          <a:prstGeom prst="rect">
            <a:avLst/>
          </a:prstGeom>
        </p:spPr>
      </p:pic>
      <p:pic>
        <p:nvPicPr>
          <p:cNvPr id="6" name="Imagen 6" descr="Imagen que contiene árbol, exterior, hombre&#10;&#10;Descripción generada con confianza muy alta">
            <a:extLst>
              <a:ext uri="{FF2B5EF4-FFF2-40B4-BE49-F238E27FC236}">
                <a16:creationId xmlns:a16="http://schemas.microsoft.com/office/drawing/2014/main" id="{1A33BA21-D26B-4CAD-ACC2-5604B0209B1A}"/>
              </a:ext>
            </a:extLst>
          </p:cNvPr>
          <p:cNvPicPr>
            <a:picLocks noChangeAspect="1"/>
          </p:cNvPicPr>
          <p:nvPr/>
        </p:nvPicPr>
        <p:blipFill>
          <a:blip r:embed="rId3"/>
          <a:stretch>
            <a:fillRect/>
          </a:stretch>
        </p:blipFill>
        <p:spPr>
          <a:xfrm>
            <a:off x="2488589" y="5198818"/>
            <a:ext cx="2173899" cy="1301995"/>
          </a:xfrm>
          <a:prstGeom prst="rect">
            <a:avLst/>
          </a:prstGeom>
        </p:spPr>
      </p:pic>
      <p:pic>
        <p:nvPicPr>
          <p:cNvPr id="8" name="Imagen 8" descr="Imagen que contiene árbol, exterior, suelo, planta&#10;&#10;Descripción generada con confianza muy alta">
            <a:extLst>
              <a:ext uri="{FF2B5EF4-FFF2-40B4-BE49-F238E27FC236}">
                <a16:creationId xmlns:a16="http://schemas.microsoft.com/office/drawing/2014/main" id="{1D68D2E4-894E-4DF8-BC7E-2EB0E0805D81}"/>
              </a:ext>
            </a:extLst>
          </p:cNvPr>
          <p:cNvPicPr>
            <a:picLocks noChangeAspect="1"/>
          </p:cNvPicPr>
          <p:nvPr/>
        </p:nvPicPr>
        <p:blipFill>
          <a:blip r:embed="rId4"/>
          <a:stretch>
            <a:fillRect/>
          </a:stretch>
        </p:blipFill>
        <p:spPr>
          <a:xfrm>
            <a:off x="4958861" y="4352988"/>
            <a:ext cx="2004647" cy="1211747"/>
          </a:xfrm>
          <a:prstGeom prst="rect">
            <a:avLst/>
          </a:prstGeom>
        </p:spPr>
      </p:pic>
      <p:pic>
        <p:nvPicPr>
          <p:cNvPr id="10" name="Imagen 10" descr="Imagen que contiene árbol, hierba, exterior&#10;&#10;Descripción generada con confianza muy alta">
            <a:extLst>
              <a:ext uri="{FF2B5EF4-FFF2-40B4-BE49-F238E27FC236}">
                <a16:creationId xmlns:a16="http://schemas.microsoft.com/office/drawing/2014/main" id="{6FF19AEA-D041-4607-A539-7C34A7208B92}"/>
              </a:ext>
            </a:extLst>
          </p:cNvPr>
          <p:cNvPicPr>
            <a:picLocks noChangeAspect="1"/>
          </p:cNvPicPr>
          <p:nvPr/>
        </p:nvPicPr>
        <p:blipFill>
          <a:blip r:embed="rId5"/>
          <a:stretch>
            <a:fillRect/>
          </a:stretch>
        </p:blipFill>
        <p:spPr>
          <a:xfrm>
            <a:off x="7341943" y="5159986"/>
            <a:ext cx="2091837" cy="1391383"/>
          </a:xfrm>
          <a:prstGeom prst="rect">
            <a:avLst/>
          </a:prstGeom>
        </p:spPr>
      </p:pic>
      <p:pic>
        <p:nvPicPr>
          <p:cNvPr id="12" name="Imagen 12" descr="Imagen que contiene cielo, montaña, exterior, suelo&#10;&#10;Descripción generada con confianza muy alta">
            <a:extLst>
              <a:ext uri="{FF2B5EF4-FFF2-40B4-BE49-F238E27FC236}">
                <a16:creationId xmlns:a16="http://schemas.microsoft.com/office/drawing/2014/main" id="{F828EA1A-52C8-4815-A1C4-9E056BB43A02}"/>
              </a:ext>
            </a:extLst>
          </p:cNvPr>
          <p:cNvPicPr>
            <a:picLocks noChangeAspect="1"/>
          </p:cNvPicPr>
          <p:nvPr/>
        </p:nvPicPr>
        <p:blipFill>
          <a:blip r:embed="rId6"/>
          <a:stretch>
            <a:fillRect/>
          </a:stretch>
        </p:blipFill>
        <p:spPr>
          <a:xfrm>
            <a:off x="9601200" y="4090689"/>
            <a:ext cx="2074985" cy="1232253"/>
          </a:xfrm>
          <a:prstGeom prst="rect">
            <a:avLst/>
          </a:prstGeom>
        </p:spPr>
      </p:pic>
    </p:spTree>
    <p:extLst>
      <p:ext uri="{BB962C8B-B14F-4D97-AF65-F5344CB8AC3E}">
        <p14:creationId xmlns:p14="http://schemas.microsoft.com/office/powerpoint/2010/main" val="34702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4C5091-8814-4238-AD38-E18A52890E80}"/>
              </a:ext>
            </a:extLst>
          </p:cNvPr>
          <p:cNvSpPr>
            <a:spLocks noGrp="1"/>
          </p:cNvSpPr>
          <p:nvPr>
            <p:ph type="title"/>
          </p:nvPr>
        </p:nvSpPr>
        <p:spPr>
          <a:xfrm>
            <a:off x="592016" y="316524"/>
            <a:ext cx="10131427" cy="1142999"/>
          </a:xfrm>
        </p:spPr>
        <p:txBody>
          <a:bodyPr>
            <a:normAutofit/>
          </a:bodyPr>
          <a:lstStyle/>
          <a:p>
            <a:pPr algn="ctr"/>
            <a:r>
              <a:rPr lang="es-ES" sz="5400" dirty="0">
                <a:solidFill>
                  <a:srgbClr val="FFC000"/>
                </a:solidFill>
                <a:latin typeface="Algerian_MSFontService"/>
              </a:rPr>
              <a:t>BAILES TÍPICOS</a:t>
            </a:r>
            <a:endParaRPr lang="es-ES" sz="5400" dirty="0">
              <a:cs typeface="Calibri Light"/>
            </a:endParaRPr>
          </a:p>
        </p:txBody>
      </p:sp>
      <p:sp>
        <p:nvSpPr>
          <p:cNvPr id="3" name="Marcador de texto 2">
            <a:extLst>
              <a:ext uri="{FF2B5EF4-FFF2-40B4-BE49-F238E27FC236}">
                <a16:creationId xmlns:a16="http://schemas.microsoft.com/office/drawing/2014/main" id="{4D2136AF-5279-4ABE-A488-FFC31DE65384}"/>
              </a:ext>
            </a:extLst>
          </p:cNvPr>
          <p:cNvSpPr>
            <a:spLocks noGrp="1"/>
          </p:cNvSpPr>
          <p:nvPr>
            <p:ph type="body" idx="1"/>
          </p:nvPr>
        </p:nvSpPr>
        <p:spPr>
          <a:xfrm>
            <a:off x="310663" y="1096108"/>
            <a:ext cx="11327181" cy="4073768"/>
          </a:xfrm>
        </p:spPr>
        <p:txBody>
          <a:bodyPr vert="horz" lIns="91440" tIns="45720" rIns="91440" bIns="45720" rtlCol="0" anchor="ctr">
            <a:noAutofit/>
          </a:bodyPr>
          <a:lstStyle/>
          <a:p>
            <a:r>
              <a:rPr lang="es-ES" sz="2400" dirty="0">
                <a:cs typeface="Calibri"/>
              </a:rPr>
              <a:t>Se caracterizan los cantos y las tonadas, además de las danzas de carácter profano y mágico. El más reconocido es la danza de los San juanero donde era utilizada anteriormente para comunicarse con los espíritus míticos de los antepasados y en esa clase de danza utilizaban 2 tipos de máscaras, la femenina que representaba la luna y la masculina que representaba el sol, pero al haber desorganizado este ritual ya no se usa para comunicarse con los espíritus.</a:t>
            </a:r>
            <a:endParaRPr lang="es-ES" dirty="0"/>
          </a:p>
          <a:p>
            <a:r>
              <a:rPr lang="es-ES" sz="2400" dirty="0">
                <a:cs typeface="Calibri"/>
              </a:rPr>
              <a:t>Zuyuco: Es una danza que se lleva a cabo durante la unión de los indígenas Huitotos. Hay canciones que solo son exclusivas para el baile de hombres.</a:t>
            </a:r>
            <a:endParaRPr lang="es-ES" sz="2400" dirty="0"/>
          </a:p>
          <a:p>
            <a:endParaRPr lang="es-ES" sz="2400" dirty="0">
              <a:cs typeface="Calibri"/>
            </a:endParaRPr>
          </a:p>
        </p:txBody>
      </p:sp>
      <p:pic>
        <p:nvPicPr>
          <p:cNvPr id="4" name="Imagen 4" descr="Imagen que contiene deporte, interior, bailarín, persona&#10;&#10;Descripción generada con confianza muy alta">
            <a:extLst>
              <a:ext uri="{FF2B5EF4-FFF2-40B4-BE49-F238E27FC236}">
                <a16:creationId xmlns:a16="http://schemas.microsoft.com/office/drawing/2014/main" id="{E6B5EC5F-E355-4E5E-88F3-464013A12936}"/>
              </a:ext>
            </a:extLst>
          </p:cNvPr>
          <p:cNvPicPr>
            <a:picLocks noChangeAspect="1"/>
          </p:cNvPicPr>
          <p:nvPr/>
        </p:nvPicPr>
        <p:blipFill>
          <a:blip r:embed="rId2"/>
          <a:stretch>
            <a:fillRect/>
          </a:stretch>
        </p:blipFill>
        <p:spPr>
          <a:xfrm>
            <a:off x="359020" y="4589219"/>
            <a:ext cx="2494084" cy="1513009"/>
          </a:xfrm>
          <a:prstGeom prst="rect">
            <a:avLst/>
          </a:prstGeom>
        </p:spPr>
      </p:pic>
      <p:pic>
        <p:nvPicPr>
          <p:cNvPr id="6" name="Imagen 6" descr="Imagen que contiene deporte, bailarín, interior, suelo&#10;&#10;Descripción generada con confianza alta">
            <a:extLst>
              <a:ext uri="{FF2B5EF4-FFF2-40B4-BE49-F238E27FC236}">
                <a16:creationId xmlns:a16="http://schemas.microsoft.com/office/drawing/2014/main" id="{9E03F9D3-D594-4528-B4CE-6629C3BC7ED4}"/>
              </a:ext>
            </a:extLst>
          </p:cNvPr>
          <p:cNvPicPr>
            <a:picLocks noChangeAspect="1"/>
          </p:cNvPicPr>
          <p:nvPr/>
        </p:nvPicPr>
        <p:blipFill>
          <a:blip r:embed="rId3"/>
          <a:stretch>
            <a:fillRect/>
          </a:stretch>
        </p:blipFill>
        <p:spPr>
          <a:xfrm>
            <a:off x="3235202" y="5030665"/>
            <a:ext cx="1735749" cy="1650024"/>
          </a:xfrm>
          <a:prstGeom prst="rect">
            <a:avLst/>
          </a:prstGeom>
        </p:spPr>
      </p:pic>
      <p:pic>
        <p:nvPicPr>
          <p:cNvPr id="8" name="Imagen 8" descr="Imagen que contiene suelo, persona, exterior, bailarín&#10;&#10;Descripción generada con confianza muy alta">
            <a:extLst>
              <a:ext uri="{FF2B5EF4-FFF2-40B4-BE49-F238E27FC236}">
                <a16:creationId xmlns:a16="http://schemas.microsoft.com/office/drawing/2014/main" id="{15F9122A-DAF6-49A8-88EB-9690D625D623}"/>
              </a:ext>
            </a:extLst>
          </p:cNvPr>
          <p:cNvPicPr>
            <a:picLocks noChangeAspect="1"/>
          </p:cNvPicPr>
          <p:nvPr/>
        </p:nvPicPr>
        <p:blipFill>
          <a:blip r:embed="rId4"/>
          <a:stretch>
            <a:fillRect/>
          </a:stretch>
        </p:blipFill>
        <p:spPr>
          <a:xfrm>
            <a:off x="6201508" y="4655792"/>
            <a:ext cx="2414954" cy="1379861"/>
          </a:xfrm>
          <a:prstGeom prst="rect">
            <a:avLst/>
          </a:prstGeom>
        </p:spPr>
      </p:pic>
      <p:pic>
        <p:nvPicPr>
          <p:cNvPr id="10" name="Imagen 10" descr="Imagen que contiene exterior, suelo, árbol, persona&#10;&#10;Descripción generada con confianza muy alta">
            <a:extLst>
              <a:ext uri="{FF2B5EF4-FFF2-40B4-BE49-F238E27FC236}">
                <a16:creationId xmlns:a16="http://schemas.microsoft.com/office/drawing/2014/main" id="{EB7F231E-3CB0-4F94-9512-234EF3594CC2}"/>
              </a:ext>
            </a:extLst>
          </p:cNvPr>
          <p:cNvPicPr>
            <a:picLocks noChangeAspect="1"/>
          </p:cNvPicPr>
          <p:nvPr/>
        </p:nvPicPr>
        <p:blipFill>
          <a:blip r:embed="rId5"/>
          <a:stretch>
            <a:fillRect/>
          </a:stretch>
        </p:blipFill>
        <p:spPr>
          <a:xfrm>
            <a:off x="9095276" y="5167312"/>
            <a:ext cx="2383449" cy="1517406"/>
          </a:xfrm>
          <a:prstGeom prst="rect">
            <a:avLst/>
          </a:prstGeom>
        </p:spPr>
      </p:pic>
    </p:spTree>
    <p:extLst>
      <p:ext uri="{BB962C8B-B14F-4D97-AF65-F5344CB8AC3E}">
        <p14:creationId xmlns:p14="http://schemas.microsoft.com/office/powerpoint/2010/main" val="321796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4028A8-42F8-4A16-94B0-1F2F25157320}"/>
              </a:ext>
            </a:extLst>
          </p:cNvPr>
          <p:cNvSpPr>
            <a:spLocks noGrp="1"/>
          </p:cNvSpPr>
          <p:nvPr>
            <p:ph type="title"/>
          </p:nvPr>
        </p:nvSpPr>
        <p:spPr>
          <a:xfrm>
            <a:off x="603740" y="164124"/>
            <a:ext cx="10131427" cy="1107830"/>
          </a:xfrm>
        </p:spPr>
        <p:txBody>
          <a:bodyPr>
            <a:normAutofit/>
          </a:bodyPr>
          <a:lstStyle/>
          <a:p>
            <a:pPr algn="ctr"/>
            <a:r>
              <a:rPr lang="es-ES" sz="6000" b="1" dirty="0">
                <a:solidFill>
                  <a:srgbClr val="FFC000"/>
                </a:solidFill>
                <a:latin typeface="Algerian_MSFontService"/>
              </a:rPr>
              <a:t>FESTIVIDADES</a:t>
            </a:r>
            <a:endParaRPr lang="es-ES" sz="6000" dirty="0">
              <a:cs typeface="Calibri Light"/>
            </a:endParaRPr>
          </a:p>
        </p:txBody>
      </p:sp>
      <p:sp>
        <p:nvSpPr>
          <p:cNvPr id="3" name="Marcador de texto 2">
            <a:extLst>
              <a:ext uri="{FF2B5EF4-FFF2-40B4-BE49-F238E27FC236}">
                <a16:creationId xmlns:a16="http://schemas.microsoft.com/office/drawing/2014/main" id="{EF5BF723-D0B1-4328-A1B5-74A5BA119E56}"/>
              </a:ext>
            </a:extLst>
          </p:cNvPr>
          <p:cNvSpPr>
            <a:spLocks noGrp="1"/>
          </p:cNvSpPr>
          <p:nvPr>
            <p:ph type="body" idx="1"/>
          </p:nvPr>
        </p:nvSpPr>
        <p:spPr>
          <a:xfrm>
            <a:off x="181709" y="896816"/>
            <a:ext cx="11737489" cy="3745523"/>
          </a:xfrm>
        </p:spPr>
        <p:txBody>
          <a:bodyPr>
            <a:normAutofit/>
          </a:bodyPr>
          <a:lstStyle/>
          <a:p>
            <a:r>
              <a:rPr lang="es-ES" sz="2400" dirty="0">
                <a:cs typeface="Calibri"/>
              </a:rPr>
              <a:t>Carnaval de Mocoa: Esta festividad tiene como objetivo cuidar las raíces del departamento del Putumayo. Se realiza en diciembre y durante los días de conmemoración se llevan a cabo bailes, se realiza el reinado del Carnaval y se presentan diferentes bandas de música que vienen de otras regiones del país.</a:t>
            </a:r>
          </a:p>
          <a:p>
            <a:r>
              <a:rPr lang="es-ES" sz="2400" dirty="0">
                <a:cs typeface="Calibri"/>
              </a:rPr>
              <a:t>Festival y Reinado: Nacional e Internacional de la Ecología: En este evento se elige a la reina de la ecología. Se lleva a cabo en Caquetá y gracias a él se promueve la cultura y el turismo del lugar del evento.</a:t>
            </a:r>
            <a:endParaRPr lang="es-ES" sz="2400" dirty="0"/>
          </a:p>
          <a:p>
            <a:endParaRPr lang="es-ES" dirty="0">
              <a:cs typeface="Calibri"/>
            </a:endParaRPr>
          </a:p>
        </p:txBody>
      </p:sp>
      <p:pic>
        <p:nvPicPr>
          <p:cNvPr id="4" name="Imagen 4" descr="Imagen que contiene persona, exterior, colorido&#10;&#10;Descripción generada con confianza muy alta">
            <a:extLst>
              <a:ext uri="{FF2B5EF4-FFF2-40B4-BE49-F238E27FC236}">
                <a16:creationId xmlns:a16="http://schemas.microsoft.com/office/drawing/2014/main" id="{DE43990D-3FCD-4DB8-9847-2FA2215FA7E0}"/>
              </a:ext>
            </a:extLst>
          </p:cNvPr>
          <p:cNvPicPr>
            <a:picLocks noChangeAspect="1"/>
          </p:cNvPicPr>
          <p:nvPr/>
        </p:nvPicPr>
        <p:blipFill>
          <a:blip r:embed="rId2"/>
          <a:stretch>
            <a:fillRect/>
          </a:stretch>
        </p:blipFill>
        <p:spPr>
          <a:xfrm>
            <a:off x="246185" y="4126289"/>
            <a:ext cx="2766647" cy="1547915"/>
          </a:xfrm>
          <a:prstGeom prst="rect">
            <a:avLst/>
          </a:prstGeom>
        </p:spPr>
      </p:pic>
      <p:pic>
        <p:nvPicPr>
          <p:cNvPr id="6" name="Imagen 6" descr="Imagen que contiene exterior, suelo, cielo, edificio&#10;&#10;Descripción generada con confianza muy alta">
            <a:extLst>
              <a:ext uri="{FF2B5EF4-FFF2-40B4-BE49-F238E27FC236}">
                <a16:creationId xmlns:a16="http://schemas.microsoft.com/office/drawing/2014/main" id="{9BB3F241-4F40-4AAA-8704-217175F67ED4}"/>
              </a:ext>
            </a:extLst>
          </p:cNvPr>
          <p:cNvPicPr>
            <a:picLocks noChangeAspect="1"/>
          </p:cNvPicPr>
          <p:nvPr/>
        </p:nvPicPr>
        <p:blipFill>
          <a:blip r:embed="rId3"/>
          <a:stretch>
            <a:fillRect/>
          </a:stretch>
        </p:blipFill>
        <p:spPr>
          <a:xfrm>
            <a:off x="3294551" y="5007951"/>
            <a:ext cx="2554898" cy="1625112"/>
          </a:xfrm>
          <a:prstGeom prst="rect">
            <a:avLst/>
          </a:prstGeom>
        </p:spPr>
      </p:pic>
      <p:pic>
        <p:nvPicPr>
          <p:cNvPr id="8" name="Imagen 8" descr="Imagen que contiene texto&#10;&#10;Descripción generada con confianza muy alta">
            <a:extLst>
              <a:ext uri="{FF2B5EF4-FFF2-40B4-BE49-F238E27FC236}">
                <a16:creationId xmlns:a16="http://schemas.microsoft.com/office/drawing/2014/main" id="{67850E2D-8DAA-4C4A-973B-C4649F377E27}"/>
              </a:ext>
            </a:extLst>
          </p:cNvPr>
          <p:cNvPicPr>
            <a:picLocks noChangeAspect="1"/>
          </p:cNvPicPr>
          <p:nvPr/>
        </p:nvPicPr>
        <p:blipFill>
          <a:blip r:embed="rId4"/>
          <a:stretch>
            <a:fillRect/>
          </a:stretch>
        </p:blipFill>
        <p:spPr>
          <a:xfrm>
            <a:off x="6229716" y="3900121"/>
            <a:ext cx="2124075" cy="2152650"/>
          </a:xfrm>
          <a:prstGeom prst="rect">
            <a:avLst/>
          </a:prstGeom>
        </p:spPr>
      </p:pic>
      <p:pic>
        <p:nvPicPr>
          <p:cNvPr id="10" name="Imagen 10" descr="Imagen que contiene cielo&#10;&#10;Descripción generada con confianza muy alta">
            <a:extLst>
              <a:ext uri="{FF2B5EF4-FFF2-40B4-BE49-F238E27FC236}">
                <a16:creationId xmlns:a16="http://schemas.microsoft.com/office/drawing/2014/main" id="{B141BC34-DFC6-4FDE-9989-4095AADBC22F}"/>
              </a:ext>
            </a:extLst>
          </p:cNvPr>
          <p:cNvPicPr>
            <a:picLocks noChangeAspect="1"/>
          </p:cNvPicPr>
          <p:nvPr/>
        </p:nvPicPr>
        <p:blipFill>
          <a:blip r:embed="rId5"/>
          <a:stretch>
            <a:fillRect/>
          </a:stretch>
        </p:blipFill>
        <p:spPr>
          <a:xfrm>
            <a:off x="8813189" y="4755906"/>
            <a:ext cx="2466975" cy="1847850"/>
          </a:xfrm>
          <a:prstGeom prst="rect">
            <a:avLst/>
          </a:prstGeom>
        </p:spPr>
      </p:pic>
    </p:spTree>
    <p:extLst>
      <p:ext uri="{BB962C8B-B14F-4D97-AF65-F5344CB8AC3E}">
        <p14:creationId xmlns:p14="http://schemas.microsoft.com/office/powerpoint/2010/main" val="129232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fltVal val="0"/>
                                          </p:val>
                                        </p:tav>
                                        <p:tav tm="100000">
                                          <p:val>
                                            <p:strVal val="#ppt_w"/>
                                          </p:val>
                                        </p:tav>
                                      </p:tavLst>
                                    </p:anim>
                                    <p:anim calcmode="lin" valueType="num">
                                      <p:cBhvr>
                                        <p:cTn id="39" dur="1000" fill="hold"/>
                                        <p:tgtEl>
                                          <p:spTgt spid="10"/>
                                        </p:tgtEl>
                                        <p:attrNameLst>
                                          <p:attrName>ppt_h</p:attrName>
                                        </p:attrNameLst>
                                      </p:cBhvr>
                                      <p:tavLst>
                                        <p:tav tm="0">
                                          <p:val>
                                            <p:fltVal val="0"/>
                                          </p:val>
                                        </p:tav>
                                        <p:tav tm="100000">
                                          <p:val>
                                            <p:strVal val="#ppt_h"/>
                                          </p:val>
                                        </p:tav>
                                      </p:tavLst>
                                    </p:anim>
                                    <p:anim calcmode="lin" valueType="num">
                                      <p:cBhvr>
                                        <p:cTn id="40" dur="1000" fill="hold"/>
                                        <p:tgtEl>
                                          <p:spTgt spid="10"/>
                                        </p:tgtEl>
                                        <p:attrNameLst>
                                          <p:attrName>style.rotation</p:attrName>
                                        </p:attrNameLst>
                                      </p:cBhvr>
                                      <p:tavLst>
                                        <p:tav tm="0">
                                          <p:val>
                                            <p:fltVal val="90"/>
                                          </p:val>
                                        </p:tav>
                                        <p:tav tm="100000">
                                          <p:val>
                                            <p:fltVal val="0"/>
                                          </p:val>
                                        </p:tav>
                                      </p:tavLst>
                                    </p:anim>
                                    <p:animEffect transition="in" filter="fade">
                                      <p:cBhvr>
                                        <p:cTn id="4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655BDF-DCA4-4D5A-AFFC-60920851767F}"/>
              </a:ext>
            </a:extLst>
          </p:cNvPr>
          <p:cNvSpPr>
            <a:spLocks noGrp="1"/>
          </p:cNvSpPr>
          <p:nvPr>
            <p:ph type="title"/>
          </p:nvPr>
        </p:nvSpPr>
        <p:spPr>
          <a:xfrm>
            <a:off x="908539" y="93786"/>
            <a:ext cx="10131427" cy="1166446"/>
          </a:xfrm>
        </p:spPr>
        <p:txBody>
          <a:bodyPr/>
          <a:lstStyle/>
          <a:p>
            <a:pPr algn="ctr"/>
            <a:r>
              <a:rPr lang="es-ES" sz="5400" b="1" dirty="0">
                <a:solidFill>
                  <a:srgbClr val="FFC000"/>
                </a:solidFill>
                <a:latin typeface="Algerian_MSFontService"/>
              </a:rPr>
              <a:t>GASTRONOMÍA</a:t>
            </a:r>
            <a:endParaRPr lang="es-ES" dirty="0">
              <a:cs typeface="Calibri Light"/>
            </a:endParaRPr>
          </a:p>
        </p:txBody>
      </p:sp>
      <p:sp>
        <p:nvSpPr>
          <p:cNvPr id="3" name="Marcador de texto 2">
            <a:extLst>
              <a:ext uri="{FF2B5EF4-FFF2-40B4-BE49-F238E27FC236}">
                <a16:creationId xmlns:a16="http://schemas.microsoft.com/office/drawing/2014/main" id="{C366A830-CEC2-4546-A497-3F164FC2A36F}"/>
              </a:ext>
            </a:extLst>
          </p:cNvPr>
          <p:cNvSpPr>
            <a:spLocks noGrp="1"/>
          </p:cNvSpPr>
          <p:nvPr>
            <p:ph type="body" idx="1"/>
          </p:nvPr>
        </p:nvSpPr>
        <p:spPr>
          <a:xfrm>
            <a:off x="158262" y="99646"/>
            <a:ext cx="11655427" cy="4730261"/>
          </a:xfrm>
        </p:spPr>
        <p:txBody>
          <a:bodyPr>
            <a:normAutofit/>
          </a:bodyPr>
          <a:lstStyle/>
          <a:p>
            <a:r>
              <a:rPr lang="es-ES" dirty="0">
                <a:cs typeface="Calibri"/>
              </a:rPr>
              <a:t>Dentro de los platos más populares los preparados con huevo de tortuga, con tortuga morrocoy. Gustan de comer mico, danta, capibara, boa la cual consumen como lomo ahumado con limón, . Dada la abundancia de ríos se consume demasiado pescado complementado con casabe, plátano y frutas exóticas como el copoazu y el anon.</a:t>
            </a:r>
          </a:p>
          <a:p>
            <a:r>
              <a:rPr lang="es-ES" dirty="0">
                <a:cs typeface="Calibri"/>
              </a:rPr>
              <a:t>Se destacan el </a:t>
            </a:r>
            <a:r>
              <a:rPr lang="es-ES" dirty="0" err="1">
                <a:cs typeface="Calibri"/>
              </a:rPr>
              <a:t>pirarucú</a:t>
            </a:r>
            <a:r>
              <a:rPr lang="es-ES" dirty="0">
                <a:cs typeface="Calibri"/>
              </a:rPr>
              <a:t>, la yuca y los sabores fuertes. Las preparaciones culinarias del Amazonas son apetitosas, exóticas y se destacan por el conocimiento que las culturas indígenas han transmitido de una generación a otra para extraer el mayor provecho de la naturaleza y de sus manjares.</a:t>
            </a:r>
            <a:endParaRPr lang="es-ES" dirty="0"/>
          </a:p>
        </p:txBody>
      </p:sp>
      <p:pic>
        <p:nvPicPr>
          <p:cNvPr id="6" name="Imagen 6" descr="Imagen que contiene comida, persona&#10;&#10;Descripción generada con confianza muy alta">
            <a:extLst>
              <a:ext uri="{FF2B5EF4-FFF2-40B4-BE49-F238E27FC236}">
                <a16:creationId xmlns:a16="http://schemas.microsoft.com/office/drawing/2014/main" id="{0E76DC2E-1890-4A61-8243-8EA09D78CFDA}"/>
              </a:ext>
            </a:extLst>
          </p:cNvPr>
          <p:cNvPicPr>
            <a:picLocks noChangeAspect="1"/>
          </p:cNvPicPr>
          <p:nvPr/>
        </p:nvPicPr>
        <p:blipFill>
          <a:blip r:embed="rId2"/>
          <a:stretch>
            <a:fillRect/>
          </a:stretch>
        </p:blipFill>
        <p:spPr>
          <a:xfrm>
            <a:off x="342900" y="4013688"/>
            <a:ext cx="2233247" cy="1433147"/>
          </a:xfrm>
          <a:prstGeom prst="rect">
            <a:avLst/>
          </a:prstGeom>
        </p:spPr>
      </p:pic>
      <p:pic>
        <p:nvPicPr>
          <p:cNvPr id="8" name="Imagen 8" descr="Imagen que contiene comida, interior, plato, gamba&#10;&#10;Descripción generada con confianza muy alta">
            <a:extLst>
              <a:ext uri="{FF2B5EF4-FFF2-40B4-BE49-F238E27FC236}">
                <a16:creationId xmlns:a16="http://schemas.microsoft.com/office/drawing/2014/main" id="{2C66826F-3B98-45A0-9F8D-AB993DC3B5B8}"/>
              </a:ext>
            </a:extLst>
          </p:cNvPr>
          <p:cNvPicPr>
            <a:picLocks noChangeAspect="1"/>
          </p:cNvPicPr>
          <p:nvPr/>
        </p:nvPicPr>
        <p:blipFill>
          <a:blip r:embed="rId3"/>
          <a:stretch>
            <a:fillRect/>
          </a:stretch>
        </p:blipFill>
        <p:spPr>
          <a:xfrm>
            <a:off x="2731477" y="5118530"/>
            <a:ext cx="2004647" cy="1509464"/>
          </a:xfrm>
          <a:prstGeom prst="rect">
            <a:avLst/>
          </a:prstGeom>
        </p:spPr>
      </p:pic>
      <p:pic>
        <p:nvPicPr>
          <p:cNvPr id="10" name="Imagen 10" descr="Imagen que contiene comida, mesa, plato, sentado&#10;&#10;Descripción generada con confianza muy alta">
            <a:extLst>
              <a:ext uri="{FF2B5EF4-FFF2-40B4-BE49-F238E27FC236}">
                <a16:creationId xmlns:a16="http://schemas.microsoft.com/office/drawing/2014/main" id="{F807B23B-5905-40E4-AC2D-D9454F2D4E90}"/>
              </a:ext>
            </a:extLst>
          </p:cNvPr>
          <p:cNvPicPr>
            <a:picLocks noChangeAspect="1"/>
          </p:cNvPicPr>
          <p:nvPr/>
        </p:nvPicPr>
        <p:blipFill>
          <a:blip r:embed="rId4"/>
          <a:stretch>
            <a:fillRect/>
          </a:stretch>
        </p:blipFill>
        <p:spPr>
          <a:xfrm>
            <a:off x="4944574" y="3724275"/>
            <a:ext cx="2068391" cy="1554774"/>
          </a:xfrm>
          <a:prstGeom prst="rect">
            <a:avLst/>
          </a:prstGeom>
        </p:spPr>
      </p:pic>
      <p:pic>
        <p:nvPicPr>
          <p:cNvPr id="12" name="Imagen 12" descr="Imagen que contiene comida, interior, mesa, plato&#10;&#10;Descripción generada con confianza muy alta">
            <a:extLst>
              <a:ext uri="{FF2B5EF4-FFF2-40B4-BE49-F238E27FC236}">
                <a16:creationId xmlns:a16="http://schemas.microsoft.com/office/drawing/2014/main" id="{DCA32CBD-1146-42A5-BC1F-7D372DB4EC26}"/>
              </a:ext>
            </a:extLst>
          </p:cNvPr>
          <p:cNvPicPr>
            <a:picLocks noChangeAspect="1"/>
          </p:cNvPicPr>
          <p:nvPr/>
        </p:nvPicPr>
        <p:blipFill>
          <a:blip r:embed="rId5"/>
          <a:stretch>
            <a:fillRect/>
          </a:stretch>
        </p:blipFill>
        <p:spPr>
          <a:xfrm>
            <a:off x="6743700" y="5455627"/>
            <a:ext cx="2104293" cy="1339362"/>
          </a:xfrm>
          <a:prstGeom prst="rect">
            <a:avLst/>
          </a:prstGeom>
        </p:spPr>
      </p:pic>
      <p:pic>
        <p:nvPicPr>
          <p:cNvPr id="14" name="Imagen 14" descr="Imagen que contiene comida, plato, mesa, interior&#10;&#10;Descripción generada con confianza muy alta">
            <a:extLst>
              <a:ext uri="{FF2B5EF4-FFF2-40B4-BE49-F238E27FC236}">
                <a16:creationId xmlns:a16="http://schemas.microsoft.com/office/drawing/2014/main" id="{B2F785D2-4215-42BA-B5F0-ED60A1EB68F8}"/>
              </a:ext>
            </a:extLst>
          </p:cNvPr>
          <p:cNvPicPr>
            <a:picLocks noChangeAspect="1"/>
          </p:cNvPicPr>
          <p:nvPr/>
        </p:nvPicPr>
        <p:blipFill>
          <a:blip r:embed="rId6"/>
          <a:stretch>
            <a:fillRect/>
          </a:stretch>
        </p:blipFill>
        <p:spPr>
          <a:xfrm>
            <a:off x="8124092" y="3870976"/>
            <a:ext cx="2520462" cy="1343434"/>
          </a:xfrm>
          <a:prstGeom prst="rect">
            <a:avLst/>
          </a:prstGeom>
        </p:spPr>
      </p:pic>
    </p:spTree>
    <p:extLst>
      <p:ext uri="{BB962C8B-B14F-4D97-AF65-F5344CB8AC3E}">
        <p14:creationId xmlns:p14="http://schemas.microsoft.com/office/powerpoint/2010/main" val="168083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strips(downLef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9323" y="-122830"/>
            <a:ext cx="10131427" cy="1618397"/>
          </a:xfrm>
        </p:spPr>
        <p:txBody>
          <a:bodyPr>
            <a:normAutofit/>
          </a:bodyPr>
          <a:lstStyle/>
          <a:p>
            <a:pPr algn="ctr"/>
            <a:r>
              <a:rPr lang="es-CO" sz="6000" dirty="0" smtClean="0">
                <a:solidFill>
                  <a:srgbClr val="FFFF00"/>
                </a:solidFill>
                <a:latin typeface="Algerian" panose="04020705040A02060702" pitchFamily="82" charset="0"/>
              </a:rPr>
              <a:t>Costumbres</a:t>
            </a:r>
            <a:endParaRPr lang="es-CO" sz="6000" dirty="0">
              <a:solidFill>
                <a:srgbClr val="FFFF00"/>
              </a:solidFill>
              <a:latin typeface="Algerian" panose="04020705040A02060702" pitchFamily="82" charset="0"/>
            </a:endParaRPr>
          </a:p>
        </p:txBody>
      </p:sp>
      <p:sp>
        <p:nvSpPr>
          <p:cNvPr id="3" name="Marcador de texto 2"/>
          <p:cNvSpPr>
            <a:spLocks noGrp="1"/>
          </p:cNvSpPr>
          <p:nvPr>
            <p:ph type="body" idx="1"/>
          </p:nvPr>
        </p:nvSpPr>
        <p:spPr>
          <a:xfrm>
            <a:off x="303663" y="686368"/>
            <a:ext cx="10131428" cy="4295633"/>
          </a:xfrm>
        </p:spPr>
        <p:txBody>
          <a:bodyPr/>
          <a:lstStyle/>
          <a:p>
            <a:r>
              <a:rPr lang="es-CO" sz="3200" b="1" dirty="0"/>
              <a:t>El estilo de vida predominante</a:t>
            </a:r>
          </a:p>
          <a:p>
            <a:r>
              <a:rPr lang="es-CO" dirty="0"/>
              <a:t>De forma tradicional, la mayoría de las tribus del Amazonas tienen una cultura de cazadores-recolectores. Se mueven a una nueva área cada pocos años, pero son muchas las tribus que últimamente han preferido tener una existencia más estacionaria. Las personas viven en edificios comunales y compartes recursos con su comunidad.</a:t>
            </a:r>
          </a:p>
          <a:p>
            <a:r>
              <a:rPr lang="es-CO" b="1" dirty="0"/>
              <a:t>Cada tribu tiene su propio idioma y su propia cultura</a:t>
            </a:r>
            <a:r>
              <a:rPr lang="es-CO" dirty="0"/>
              <a:t> (danza, manualidades, canciones, medicamentos…). También pueden tener sus propios cultivos y suelen tener iniciativas para cuidar al planeta.</a:t>
            </a:r>
          </a:p>
          <a:p>
            <a:endParaRPr lang="es-CO" dirty="0"/>
          </a:p>
        </p:txBody>
      </p:sp>
      <p:pic>
        <p:nvPicPr>
          <p:cNvPr id="3074" name="Picture 2" descr="arqueros en el amazo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23" y="4320646"/>
            <a:ext cx="3812931" cy="22831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ribu del amazon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853" y="4320646"/>
            <a:ext cx="3297308" cy="226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97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2000"/>
                                        <p:tgtEl>
                                          <p:spTgt spid="3074"/>
                                        </p:tgtEl>
                                      </p:cBhvr>
                                    </p:animEffect>
                                    <p:anim calcmode="lin" valueType="num">
                                      <p:cBhvr>
                                        <p:cTn id="28" dur="2000" fill="hold"/>
                                        <p:tgtEl>
                                          <p:spTgt spid="3074"/>
                                        </p:tgtEl>
                                        <p:attrNameLst>
                                          <p:attrName>ppt_w</p:attrName>
                                        </p:attrNameLst>
                                      </p:cBhvr>
                                      <p:tavLst>
                                        <p:tav tm="0" fmla="#ppt_w*sin(2.5*pi*$)">
                                          <p:val>
                                            <p:fltVal val="0"/>
                                          </p:val>
                                        </p:tav>
                                        <p:tav tm="100000">
                                          <p:val>
                                            <p:fltVal val="1"/>
                                          </p:val>
                                        </p:tav>
                                      </p:tavLst>
                                    </p:anim>
                                    <p:anim calcmode="lin" valueType="num">
                                      <p:cBhvr>
                                        <p:cTn id="2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076"/>
                                        </p:tgtEl>
                                        <p:attrNameLst>
                                          <p:attrName>style.visibility</p:attrName>
                                        </p:attrNameLst>
                                      </p:cBhvr>
                                      <p:to>
                                        <p:strVal val="visible"/>
                                      </p:to>
                                    </p:set>
                                    <p:anim calcmode="lin" valueType="num">
                                      <p:cBhvr>
                                        <p:cTn id="34" dur="500" fill="hold"/>
                                        <p:tgtEl>
                                          <p:spTgt spid="3076"/>
                                        </p:tgtEl>
                                        <p:attrNameLst>
                                          <p:attrName>ppt_w</p:attrName>
                                        </p:attrNameLst>
                                      </p:cBhvr>
                                      <p:tavLst>
                                        <p:tav tm="0">
                                          <p:val>
                                            <p:fltVal val="0"/>
                                          </p:val>
                                        </p:tav>
                                        <p:tav tm="100000">
                                          <p:val>
                                            <p:strVal val="#ppt_w"/>
                                          </p:val>
                                        </p:tav>
                                      </p:tavLst>
                                    </p:anim>
                                    <p:anim calcmode="lin" valueType="num">
                                      <p:cBhvr>
                                        <p:cTn id="35" dur="500" fill="hold"/>
                                        <p:tgtEl>
                                          <p:spTgt spid="3076"/>
                                        </p:tgtEl>
                                        <p:attrNameLst>
                                          <p:attrName>ppt_h</p:attrName>
                                        </p:attrNameLst>
                                      </p:cBhvr>
                                      <p:tavLst>
                                        <p:tav tm="0">
                                          <p:val>
                                            <p:fltVal val="0"/>
                                          </p:val>
                                        </p:tav>
                                        <p:tav tm="100000">
                                          <p:val>
                                            <p:strVal val="#ppt_h"/>
                                          </p:val>
                                        </p:tav>
                                      </p:tavLst>
                                    </p:anim>
                                    <p:animEffect transition="in" filter="fade">
                                      <p:cBhvr>
                                        <p:cTn id="36"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TM03457452[[fn=Celestial]]</Template>
  <TotalTime>110</TotalTime>
  <Words>526</Words>
  <Application>Microsoft Office PowerPoint</Application>
  <PresentationFormat>Panorámica</PresentationFormat>
  <Paragraphs>59</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Algerian</vt:lpstr>
      <vt:lpstr>Algerian_MSFontService</vt:lpstr>
      <vt:lpstr>Arial</vt:lpstr>
      <vt:lpstr>Calibri</vt:lpstr>
      <vt:lpstr>Calibri Light</vt:lpstr>
      <vt:lpstr>Cooper Black</vt:lpstr>
      <vt:lpstr>Celestial</vt:lpstr>
      <vt:lpstr>Región AMAZÓNICA</vt:lpstr>
      <vt:lpstr>LA REGIÓN AMAZÓNICA</vt:lpstr>
      <vt:lpstr>SUBREGIONES</vt:lpstr>
      <vt:lpstr>Departamentos</vt:lpstr>
      <vt:lpstr>ECONOMIA</vt:lpstr>
      <vt:lpstr>BAILES TÍPICOS</vt:lpstr>
      <vt:lpstr>FESTIVIDADES</vt:lpstr>
      <vt:lpstr>GASTRONOMÍA</vt:lpstr>
      <vt:lpstr>Costumbres</vt:lpstr>
      <vt:lpstr>Comunidades indígenas</vt:lpstr>
      <vt:lpstr>Mitos y Leyendas</vt:lpstr>
      <vt:lpstr>Webgrafia</vt:lpstr>
    </vt:vector>
  </TitlesOfParts>
  <Company>Secretaria de educacion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Región AMAZONICA</dc:title>
  <dc:creator>Estudiantes</dc:creator>
  <cp:lastModifiedBy>DOCENTE</cp:lastModifiedBy>
  <cp:revision>235</cp:revision>
  <dcterms:created xsi:type="dcterms:W3CDTF">2018-07-30T11:55:29Z</dcterms:created>
  <dcterms:modified xsi:type="dcterms:W3CDTF">2018-07-31T23:45:04Z</dcterms:modified>
</cp:coreProperties>
</file>