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61" r:id="rId5"/>
    <p:sldId id="258" r:id="rId6"/>
    <p:sldId id="259" r:id="rId7"/>
    <p:sldId id="260"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6"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egion orinoquia imagenes paisaj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 y="0"/>
            <a:ext cx="12189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4622687" y="4408473"/>
            <a:ext cx="7197726" cy="2219462"/>
          </a:xfrm>
        </p:spPr>
        <p:txBody>
          <a:bodyPr>
            <a:normAutofit/>
            <a:scene3d>
              <a:camera prst="orthographicFront"/>
              <a:lightRig rig="threePt" dir="t"/>
            </a:scene3d>
            <a:sp3d extrusionH="57150">
              <a:bevelT w="38100" h="38100" prst="convex"/>
            </a:sp3d>
          </a:bodyPr>
          <a:lstStyle/>
          <a:p>
            <a:r>
              <a:rPr lang="es-CO" sz="2400" dirty="0">
                <a:solidFill>
                  <a:schemeClr val="bg1"/>
                </a:solidFill>
                <a:effectLst>
                  <a:glow rad="228600">
                    <a:schemeClr val="accent3">
                      <a:satMod val="175000"/>
                      <a:alpha val="40000"/>
                    </a:schemeClr>
                  </a:glow>
                </a:effectLst>
                <a:latin typeface="Cooper Black" panose="0208090404030B020404" pitchFamily="18" charset="0"/>
              </a:rPr>
              <a:t>Nombre: Angie Lorena rodríguez</a:t>
            </a:r>
          </a:p>
          <a:p>
            <a:r>
              <a:rPr lang="es-CO" sz="2400" dirty="0">
                <a:solidFill>
                  <a:schemeClr val="bg1"/>
                </a:solidFill>
                <a:effectLst>
                  <a:glow rad="228600">
                    <a:schemeClr val="accent3">
                      <a:satMod val="175000"/>
                      <a:alpha val="40000"/>
                    </a:schemeClr>
                  </a:glow>
                </a:effectLst>
                <a:latin typeface="Cooper Black" panose="0208090404030B020404" pitchFamily="18" charset="0"/>
              </a:rPr>
              <a:t>Curso:904</a:t>
            </a:r>
          </a:p>
          <a:p>
            <a:r>
              <a:rPr lang="es-CO" sz="2400" dirty="0">
                <a:solidFill>
                  <a:schemeClr val="bg1"/>
                </a:solidFill>
                <a:effectLst>
                  <a:glow rad="228600">
                    <a:schemeClr val="accent3">
                      <a:satMod val="175000"/>
                      <a:alpha val="40000"/>
                    </a:schemeClr>
                  </a:glow>
                </a:effectLst>
                <a:latin typeface="Cooper Black" panose="0208090404030B020404" pitchFamily="18" charset="0"/>
              </a:rPr>
              <a:t>Profesora: Elizabeth pinzón</a:t>
            </a:r>
          </a:p>
          <a:p>
            <a:r>
              <a:rPr lang="es-CO" sz="2400" dirty="0">
                <a:solidFill>
                  <a:schemeClr val="bg1"/>
                </a:solidFill>
                <a:effectLst>
                  <a:glow rad="228600">
                    <a:schemeClr val="accent3">
                      <a:satMod val="175000"/>
                      <a:alpha val="40000"/>
                    </a:schemeClr>
                  </a:glow>
                </a:effectLst>
                <a:latin typeface="Cooper Black" panose="0208090404030B020404" pitchFamily="18" charset="0"/>
              </a:rPr>
              <a:t>Materia: lecto escritura</a:t>
            </a:r>
          </a:p>
        </p:txBody>
      </p:sp>
      <p:sp>
        <p:nvSpPr>
          <p:cNvPr id="5" name="CuadroTexto 4"/>
          <p:cNvSpPr txBox="1"/>
          <p:nvPr/>
        </p:nvSpPr>
        <p:spPr>
          <a:xfrm>
            <a:off x="1799053" y="795645"/>
            <a:ext cx="8596793" cy="1200329"/>
          </a:xfrm>
          <a:prstGeom prst="rect">
            <a:avLst/>
          </a:prstGeom>
          <a:noFill/>
        </p:spPr>
        <p:txBody>
          <a:bodyPr wrap="square" rtlCol="0">
            <a:spAutoFit/>
            <a:scene3d>
              <a:camera prst="orthographicFront"/>
              <a:lightRig rig="threePt" dir="t"/>
            </a:scene3d>
            <a:sp3d extrusionH="57150">
              <a:bevelT w="82550" h="38100" prst="coolSlant"/>
            </a:sp3d>
          </a:bodyPr>
          <a:lstStyle/>
          <a:p>
            <a:r>
              <a:rPr lang="es-CO" sz="7200">
                <a:solidFill>
                  <a:schemeClr val="accent1">
                    <a:lumMod val="50000"/>
                  </a:schemeClr>
                </a:solidFill>
                <a:effectLst>
                  <a:glow rad="139700">
                    <a:schemeClr val="accent1">
                      <a:satMod val="175000"/>
                      <a:alpha val="40000"/>
                    </a:schemeClr>
                  </a:glow>
                  <a:innerShdw blurRad="114300">
                    <a:prstClr val="black"/>
                  </a:innerShdw>
                </a:effectLst>
                <a:latin typeface="Algerian" panose="04020705040A02060702" pitchFamily="82" charset="0"/>
              </a:rPr>
              <a:t>REGIÓN </a:t>
            </a:r>
            <a:r>
              <a:rPr lang="es-CO" sz="7200" dirty="0">
                <a:solidFill>
                  <a:schemeClr val="accent1">
                    <a:lumMod val="50000"/>
                  </a:schemeClr>
                </a:solidFill>
                <a:effectLst>
                  <a:glow rad="139700">
                    <a:schemeClr val="accent1">
                      <a:satMod val="175000"/>
                      <a:alpha val="40000"/>
                    </a:schemeClr>
                  </a:glow>
                  <a:innerShdw blurRad="114300">
                    <a:prstClr val="black"/>
                  </a:innerShdw>
                </a:effectLst>
                <a:latin typeface="Algerian" panose="04020705040A02060702" pitchFamily="82" charset="0"/>
              </a:rPr>
              <a:t>ORINOQUIA</a:t>
            </a:r>
          </a:p>
        </p:txBody>
      </p:sp>
    </p:spTree>
    <p:extLst>
      <p:ext uri="{BB962C8B-B14F-4D97-AF65-F5344CB8AC3E}">
        <p14:creationId xmlns:p14="http://schemas.microsoft.com/office/powerpoint/2010/main" val="1377219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B5E0E-533E-4E37-8946-0BA4D2027407}"/>
              </a:ext>
            </a:extLst>
          </p:cNvPr>
          <p:cNvSpPr>
            <a:spLocks noGrp="1"/>
          </p:cNvSpPr>
          <p:nvPr>
            <p:ph type="title"/>
          </p:nvPr>
        </p:nvSpPr>
        <p:spPr>
          <a:xfrm>
            <a:off x="752062" y="-172278"/>
            <a:ext cx="10131425" cy="1456267"/>
          </a:xfrm>
        </p:spPr>
        <p:txBody>
          <a:bodyPr>
            <a:normAutofit/>
          </a:bodyPr>
          <a:lstStyle/>
          <a:p>
            <a:pPr algn="ctr"/>
            <a:r>
              <a:rPr lang="es-CO" sz="5400" dirty="0">
                <a:solidFill>
                  <a:srgbClr val="C00000"/>
                </a:solidFill>
                <a:effectLst>
                  <a:glow rad="228600">
                    <a:schemeClr val="accent1">
                      <a:satMod val="175000"/>
                      <a:alpha val="40000"/>
                    </a:schemeClr>
                  </a:glow>
                </a:effectLst>
                <a:latin typeface="Algerian" panose="04020705040A02060702" pitchFamily="82" charset="0"/>
              </a:rPr>
              <a:t>celebraciones</a:t>
            </a:r>
          </a:p>
        </p:txBody>
      </p:sp>
      <p:sp>
        <p:nvSpPr>
          <p:cNvPr id="3" name="Rectángulo 2">
            <a:extLst>
              <a:ext uri="{FF2B5EF4-FFF2-40B4-BE49-F238E27FC236}">
                <a16:creationId xmlns:a16="http://schemas.microsoft.com/office/drawing/2014/main" id="{3F43BDFC-2469-4ADE-A285-EE9FC32BAB2C}"/>
              </a:ext>
            </a:extLst>
          </p:cNvPr>
          <p:cNvSpPr/>
          <p:nvPr/>
        </p:nvSpPr>
        <p:spPr>
          <a:xfrm>
            <a:off x="206069" y="1283989"/>
            <a:ext cx="2191626" cy="400110"/>
          </a:xfrm>
          <a:prstGeom prst="rect">
            <a:avLst/>
          </a:prstGeom>
        </p:spPr>
        <p:txBody>
          <a:bodyPr wrap="none">
            <a:spAutoFit/>
          </a:bodyPr>
          <a:lstStyle/>
          <a:p>
            <a:r>
              <a:rPr lang="es-CO" sz="2000" b="1" dirty="0">
                <a:solidFill>
                  <a:schemeClr val="bg1"/>
                </a:solidFill>
                <a:effectLst>
                  <a:glow rad="228600">
                    <a:schemeClr val="accent5">
                      <a:satMod val="175000"/>
                      <a:alpha val="40000"/>
                    </a:schemeClr>
                  </a:glow>
                </a:effectLst>
                <a:latin typeface="Roboto"/>
              </a:rPr>
              <a:t>Ferias y Fiestas:</a:t>
            </a:r>
            <a:endParaRPr lang="es-CO" sz="2000" dirty="0">
              <a:solidFill>
                <a:schemeClr val="bg1"/>
              </a:solidFill>
              <a:effectLst>
                <a:glow rad="228600">
                  <a:schemeClr val="accent5">
                    <a:satMod val="175000"/>
                    <a:alpha val="40000"/>
                  </a:schemeClr>
                </a:glow>
              </a:effectLst>
            </a:endParaRPr>
          </a:p>
        </p:txBody>
      </p:sp>
      <p:sp>
        <p:nvSpPr>
          <p:cNvPr id="4" name="Rectángulo 3">
            <a:extLst>
              <a:ext uri="{FF2B5EF4-FFF2-40B4-BE49-F238E27FC236}">
                <a16:creationId xmlns:a16="http://schemas.microsoft.com/office/drawing/2014/main" id="{DF2BF98A-3AC1-4F8A-9500-5C33D1F35DA5}"/>
              </a:ext>
            </a:extLst>
          </p:cNvPr>
          <p:cNvSpPr/>
          <p:nvPr/>
        </p:nvSpPr>
        <p:spPr>
          <a:xfrm>
            <a:off x="206069" y="1807122"/>
            <a:ext cx="6096000" cy="646331"/>
          </a:xfrm>
          <a:prstGeom prst="rect">
            <a:avLst/>
          </a:prstGeom>
        </p:spPr>
        <p:txBody>
          <a:bodyPr>
            <a:spAutoFit/>
          </a:bodyPr>
          <a:lstStyle/>
          <a:p>
            <a:r>
              <a:rPr lang="es-ES" b="1" dirty="0">
                <a:solidFill>
                  <a:schemeClr val="bg1"/>
                </a:solidFill>
                <a:effectLst>
                  <a:glow rad="228600">
                    <a:schemeClr val="accent1">
                      <a:satMod val="175000"/>
                      <a:alpha val="40000"/>
                    </a:schemeClr>
                  </a:glow>
                </a:effectLst>
                <a:latin typeface="Roboto"/>
              </a:rPr>
              <a:t>El Festival Nacional de la Canción y Torneo Internacional del Joropo</a:t>
            </a:r>
            <a:endParaRPr lang="es-CO" dirty="0">
              <a:solidFill>
                <a:schemeClr val="bg1"/>
              </a:solidFill>
              <a:effectLst>
                <a:glow rad="228600">
                  <a:schemeClr val="accent1">
                    <a:satMod val="175000"/>
                    <a:alpha val="40000"/>
                  </a:schemeClr>
                </a:glow>
              </a:effectLst>
            </a:endParaRPr>
          </a:p>
        </p:txBody>
      </p:sp>
      <p:sp>
        <p:nvSpPr>
          <p:cNvPr id="5" name="Rectángulo 4">
            <a:extLst>
              <a:ext uri="{FF2B5EF4-FFF2-40B4-BE49-F238E27FC236}">
                <a16:creationId xmlns:a16="http://schemas.microsoft.com/office/drawing/2014/main" id="{D71FBDFB-A3B1-4B4E-A77F-F38F55E2D851}"/>
              </a:ext>
            </a:extLst>
          </p:cNvPr>
          <p:cNvSpPr/>
          <p:nvPr/>
        </p:nvSpPr>
        <p:spPr>
          <a:xfrm>
            <a:off x="206069" y="2740256"/>
            <a:ext cx="3385270" cy="400110"/>
          </a:xfrm>
          <a:prstGeom prst="rect">
            <a:avLst/>
          </a:prstGeom>
        </p:spPr>
        <p:txBody>
          <a:bodyPr wrap="square">
            <a:spAutoFit/>
          </a:bodyPr>
          <a:lstStyle/>
          <a:p>
            <a:r>
              <a:rPr lang="es-CO" sz="2000" b="1" dirty="0">
                <a:solidFill>
                  <a:schemeClr val="bg1"/>
                </a:solidFill>
                <a:effectLst>
                  <a:glow rad="228600">
                    <a:schemeClr val="accent2">
                      <a:satMod val="175000"/>
                      <a:alpha val="40000"/>
                    </a:schemeClr>
                  </a:glow>
                </a:effectLst>
                <a:latin typeface="Roboto"/>
              </a:rPr>
              <a:t>Día de la Araucanidad</a:t>
            </a:r>
            <a:endParaRPr lang="es-CO" sz="2000" dirty="0">
              <a:solidFill>
                <a:schemeClr val="bg1"/>
              </a:solidFill>
              <a:effectLst>
                <a:glow rad="228600">
                  <a:schemeClr val="accent2">
                    <a:satMod val="175000"/>
                    <a:alpha val="40000"/>
                  </a:schemeClr>
                </a:glow>
              </a:effectLst>
            </a:endParaRPr>
          </a:p>
        </p:txBody>
      </p:sp>
      <p:sp>
        <p:nvSpPr>
          <p:cNvPr id="6" name="Rectángulo 5">
            <a:extLst>
              <a:ext uri="{FF2B5EF4-FFF2-40B4-BE49-F238E27FC236}">
                <a16:creationId xmlns:a16="http://schemas.microsoft.com/office/drawing/2014/main" id="{BA7BBA5C-7054-4469-8343-487CC575014C}"/>
              </a:ext>
            </a:extLst>
          </p:cNvPr>
          <p:cNvSpPr/>
          <p:nvPr/>
        </p:nvSpPr>
        <p:spPr>
          <a:xfrm>
            <a:off x="213356" y="3498256"/>
            <a:ext cx="6096000" cy="707886"/>
          </a:xfrm>
          <a:prstGeom prst="rect">
            <a:avLst/>
          </a:prstGeom>
        </p:spPr>
        <p:txBody>
          <a:bodyPr>
            <a:spAutoFit/>
          </a:bodyPr>
          <a:lstStyle/>
          <a:p>
            <a:r>
              <a:rPr lang="es-ES" sz="2000" b="1" dirty="0">
                <a:solidFill>
                  <a:schemeClr val="bg1"/>
                </a:solidFill>
                <a:effectLst>
                  <a:glow rad="228600">
                    <a:schemeClr val="accent4">
                      <a:satMod val="175000"/>
                      <a:alpha val="40000"/>
                    </a:schemeClr>
                  </a:glow>
                </a:effectLst>
                <a:latin typeface="Roboto"/>
              </a:rPr>
              <a:t>Festival Infantil Internacional de la Música Llanera “La Palometa de Oro”</a:t>
            </a:r>
            <a:endParaRPr lang="es-CO" sz="2000" dirty="0">
              <a:solidFill>
                <a:schemeClr val="bg1"/>
              </a:solidFill>
              <a:effectLst>
                <a:glow rad="228600">
                  <a:schemeClr val="accent4">
                    <a:satMod val="175000"/>
                    <a:alpha val="40000"/>
                  </a:schemeClr>
                </a:glow>
              </a:effectLst>
            </a:endParaRPr>
          </a:p>
        </p:txBody>
      </p:sp>
      <p:sp>
        <p:nvSpPr>
          <p:cNvPr id="7" name="Rectángulo 6">
            <a:extLst>
              <a:ext uri="{FF2B5EF4-FFF2-40B4-BE49-F238E27FC236}">
                <a16:creationId xmlns:a16="http://schemas.microsoft.com/office/drawing/2014/main" id="{35BBE1B3-6987-4EEB-9CCA-3B9AD2861A46}"/>
              </a:ext>
            </a:extLst>
          </p:cNvPr>
          <p:cNvSpPr/>
          <p:nvPr/>
        </p:nvSpPr>
        <p:spPr>
          <a:xfrm>
            <a:off x="213357" y="4564032"/>
            <a:ext cx="5882644" cy="707886"/>
          </a:xfrm>
          <a:prstGeom prst="rect">
            <a:avLst/>
          </a:prstGeom>
        </p:spPr>
        <p:txBody>
          <a:bodyPr wrap="square">
            <a:spAutoFit/>
          </a:bodyPr>
          <a:lstStyle/>
          <a:p>
            <a:r>
              <a:rPr lang="es-ES" sz="2000" b="1" dirty="0">
                <a:solidFill>
                  <a:schemeClr val="bg1"/>
                </a:solidFill>
                <a:effectLst>
                  <a:glow rad="228600">
                    <a:schemeClr val="accent6">
                      <a:satMod val="175000"/>
                      <a:alpha val="40000"/>
                    </a:schemeClr>
                  </a:glow>
                </a:effectLst>
                <a:latin typeface="Roboto"/>
              </a:rPr>
              <a:t>Festival Cultural Indígena y El Reinado del Cumaré</a:t>
            </a:r>
            <a:endParaRPr lang="es-CO" sz="2000" dirty="0">
              <a:solidFill>
                <a:schemeClr val="bg1"/>
              </a:solidFill>
              <a:effectLst>
                <a:glow rad="228600">
                  <a:schemeClr val="accent6">
                    <a:satMod val="175000"/>
                    <a:alpha val="40000"/>
                  </a:schemeClr>
                </a:glow>
              </a:effectLst>
            </a:endParaRPr>
          </a:p>
        </p:txBody>
      </p:sp>
      <p:pic>
        <p:nvPicPr>
          <p:cNvPr id="7170" name="Picture 2" descr="Resultado de imagen para El Festival Nacional de la CanciÃ³n y Torneo Internacional del Joropo">
            <a:extLst>
              <a:ext uri="{FF2B5EF4-FFF2-40B4-BE49-F238E27FC236}">
                <a16:creationId xmlns:a16="http://schemas.microsoft.com/office/drawing/2014/main" id="{B4398986-9251-4720-BD04-9FBA5D976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144" y="905678"/>
            <a:ext cx="2804491" cy="1802887"/>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172" name="Picture 4" descr="Resultado de imagen para DÃ­a de la Araucanidad">
            <a:extLst>
              <a:ext uri="{FF2B5EF4-FFF2-40B4-BE49-F238E27FC236}">
                <a16:creationId xmlns:a16="http://schemas.microsoft.com/office/drawing/2014/main" id="{91B344B0-A05B-4E3D-B9C8-66E80EB0D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558" y="2268828"/>
            <a:ext cx="2619375" cy="1743075"/>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174" name="Picture 6" descr="Resultado de imagen para Festival Infantil Internacional de la MÃºsica Llanera âLa Palometa de Oroâ">
            <a:extLst>
              <a:ext uri="{FF2B5EF4-FFF2-40B4-BE49-F238E27FC236}">
                <a16:creationId xmlns:a16="http://schemas.microsoft.com/office/drawing/2014/main" id="{576ACFEA-E908-4452-A5A3-6CCFBD1E8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327" y="3995620"/>
            <a:ext cx="3294123" cy="184470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176" name="Picture 8" descr="Resultado de imagen para Festival Cultural IndÃ­gena y El Reinado del CumarÃ©">
            <a:extLst>
              <a:ext uri="{FF2B5EF4-FFF2-40B4-BE49-F238E27FC236}">
                <a16:creationId xmlns:a16="http://schemas.microsoft.com/office/drawing/2014/main" id="{CADC6635-87E7-4E36-9473-51C28B214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059" y="5018057"/>
            <a:ext cx="3078506" cy="1644544"/>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73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randombar(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7170"/>
                                        </p:tgtEl>
                                        <p:attrNameLst>
                                          <p:attrName>style.visibility</p:attrName>
                                        </p:attrNameLst>
                                      </p:cBhvr>
                                      <p:to>
                                        <p:strVal val="visible"/>
                                      </p:to>
                                    </p:set>
                                    <p:animEffect transition="in" filter="wheel(1)">
                                      <p:cBhvr>
                                        <p:cTn id="55" dur="2000"/>
                                        <p:tgtEl>
                                          <p:spTgt spid="717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7172"/>
                                        </p:tgtEl>
                                        <p:attrNameLst>
                                          <p:attrName>style.visibility</p:attrName>
                                        </p:attrNameLst>
                                      </p:cBhvr>
                                      <p:to>
                                        <p:strVal val="visible"/>
                                      </p:to>
                                    </p:set>
                                    <p:animEffect transition="in" filter="circle(in)">
                                      <p:cBhvr>
                                        <p:cTn id="60" dur="2000"/>
                                        <p:tgtEl>
                                          <p:spTgt spid="717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wipe(down)">
                                      <p:cBhvr>
                                        <p:cTn id="65" dur="500"/>
                                        <p:tgtEl>
                                          <p:spTgt spid="717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7176"/>
                                        </p:tgtEl>
                                        <p:attrNameLst>
                                          <p:attrName>style.visibility</p:attrName>
                                        </p:attrNameLst>
                                      </p:cBhvr>
                                      <p:to>
                                        <p:strVal val="visible"/>
                                      </p:to>
                                    </p:set>
                                    <p:animEffect transition="in" filter="barn(inVertical)">
                                      <p:cBhvr>
                                        <p:cTn id="70"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A8913-F1D3-4BD1-ACE9-062DD39DE6A0}"/>
              </a:ext>
            </a:extLst>
          </p:cNvPr>
          <p:cNvSpPr>
            <a:spLocks noGrp="1"/>
          </p:cNvSpPr>
          <p:nvPr>
            <p:ph type="title"/>
          </p:nvPr>
        </p:nvSpPr>
        <p:spPr>
          <a:xfrm>
            <a:off x="791818" y="0"/>
            <a:ext cx="10131425" cy="1456267"/>
          </a:xfrm>
        </p:spPr>
        <p:txBody>
          <a:bodyPr>
            <a:normAutofit/>
          </a:bodyPr>
          <a:lstStyle/>
          <a:p>
            <a:pPr algn="ctr"/>
            <a:r>
              <a:rPr lang="es-CO" sz="5400" dirty="0">
                <a:solidFill>
                  <a:srgbClr val="C00000"/>
                </a:solidFill>
                <a:effectLst>
                  <a:glow rad="228600">
                    <a:schemeClr val="accent2">
                      <a:satMod val="175000"/>
                      <a:alpha val="40000"/>
                    </a:schemeClr>
                  </a:glow>
                </a:effectLst>
                <a:latin typeface="Algerian" panose="04020705040A02060702" pitchFamily="82" charset="0"/>
              </a:rPr>
              <a:t>Comunidades indígenas</a:t>
            </a:r>
          </a:p>
        </p:txBody>
      </p:sp>
      <p:sp>
        <p:nvSpPr>
          <p:cNvPr id="3" name="Rectángulo 2">
            <a:extLst>
              <a:ext uri="{FF2B5EF4-FFF2-40B4-BE49-F238E27FC236}">
                <a16:creationId xmlns:a16="http://schemas.microsoft.com/office/drawing/2014/main" id="{7D70F477-E685-47F1-9403-70B1ED6532D8}"/>
              </a:ext>
            </a:extLst>
          </p:cNvPr>
          <p:cNvSpPr/>
          <p:nvPr/>
        </p:nvSpPr>
        <p:spPr>
          <a:xfrm>
            <a:off x="2305878" y="1841406"/>
            <a:ext cx="6096000" cy="369332"/>
          </a:xfrm>
          <a:prstGeom prst="rect">
            <a:avLst/>
          </a:prstGeom>
        </p:spPr>
        <p:txBody>
          <a:bodyPr>
            <a:spAutoFit/>
          </a:bodyPr>
          <a:lstStyle/>
          <a:p>
            <a:endParaRPr lang="es-CO" b="0" i="0" dirty="0">
              <a:solidFill>
                <a:srgbClr val="000000"/>
              </a:solidFill>
              <a:effectLst/>
              <a:latin typeface="Verdana" panose="020B0604030504040204" pitchFamily="34" charset="0"/>
            </a:endParaRPr>
          </a:p>
        </p:txBody>
      </p:sp>
      <p:sp>
        <p:nvSpPr>
          <p:cNvPr id="4" name="CuadroTexto 3">
            <a:extLst>
              <a:ext uri="{FF2B5EF4-FFF2-40B4-BE49-F238E27FC236}">
                <a16:creationId xmlns:a16="http://schemas.microsoft.com/office/drawing/2014/main" id="{360A05ED-2749-48FA-9BA4-808A4EED4503}"/>
              </a:ext>
            </a:extLst>
          </p:cNvPr>
          <p:cNvSpPr txBox="1"/>
          <p:nvPr/>
        </p:nvSpPr>
        <p:spPr>
          <a:xfrm>
            <a:off x="503581" y="1495377"/>
            <a:ext cx="4439479" cy="4801314"/>
          </a:xfrm>
          <a:prstGeom prst="rect">
            <a:avLst/>
          </a:prstGeom>
          <a:noFill/>
        </p:spPr>
        <p:txBody>
          <a:bodyPr wrap="square" rtlCol="0">
            <a:spAutoFit/>
          </a:bodyPr>
          <a:lstStyle/>
          <a:p>
            <a:r>
              <a:rPr lang="es-CO" sz="3200" b="1" dirty="0">
                <a:solidFill>
                  <a:schemeClr val="bg1"/>
                </a:solidFill>
                <a:effectLst>
                  <a:glow rad="228600">
                    <a:schemeClr val="accent3">
                      <a:satMod val="175000"/>
                      <a:alpha val="40000"/>
                    </a:schemeClr>
                  </a:glow>
                </a:effectLst>
                <a:latin typeface="Roboto"/>
              </a:rPr>
              <a:t>Achagua</a:t>
            </a:r>
          </a:p>
          <a:p>
            <a:r>
              <a:rPr lang="es-CO" sz="3200" b="1" dirty="0">
                <a:solidFill>
                  <a:schemeClr val="bg1"/>
                </a:solidFill>
                <a:effectLst>
                  <a:glow rad="228600">
                    <a:schemeClr val="accent3">
                      <a:satMod val="175000"/>
                      <a:alpha val="40000"/>
                    </a:schemeClr>
                  </a:glow>
                </a:effectLst>
                <a:latin typeface="Roboto"/>
              </a:rPr>
              <a:t>Hitnu</a:t>
            </a:r>
          </a:p>
          <a:p>
            <a:r>
              <a:rPr lang="es-CO" sz="3200" b="1" dirty="0">
                <a:solidFill>
                  <a:schemeClr val="bg1"/>
                </a:solidFill>
                <a:effectLst>
                  <a:glow rad="228600">
                    <a:schemeClr val="accent3">
                      <a:satMod val="175000"/>
                      <a:alpha val="40000"/>
                    </a:schemeClr>
                  </a:glow>
                </a:effectLst>
                <a:latin typeface="Roboto"/>
              </a:rPr>
              <a:t>Amoruga</a:t>
            </a:r>
          </a:p>
          <a:p>
            <a:r>
              <a:rPr lang="es-CO" sz="3200" b="1" dirty="0">
                <a:solidFill>
                  <a:schemeClr val="bg1"/>
                </a:solidFill>
                <a:effectLst>
                  <a:glow rad="228600">
                    <a:schemeClr val="accent3">
                      <a:satMod val="175000"/>
                      <a:alpha val="40000"/>
                    </a:schemeClr>
                  </a:glow>
                </a:effectLst>
                <a:latin typeface="Roboto"/>
              </a:rPr>
              <a:t>Kuiba</a:t>
            </a:r>
          </a:p>
          <a:p>
            <a:r>
              <a:rPr lang="es-CO" sz="3200" b="1" dirty="0">
                <a:solidFill>
                  <a:schemeClr val="bg1"/>
                </a:solidFill>
                <a:effectLst>
                  <a:glow rad="228600">
                    <a:schemeClr val="accent3">
                      <a:satMod val="175000"/>
                      <a:alpha val="40000"/>
                    </a:schemeClr>
                  </a:glow>
                </a:effectLst>
                <a:latin typeface="Roboto"/>
              </a:rPr>
              <a:t>Batoje</a:t>
            </a:r>
          </a:p>
          <a:p>
            <a:r>
              <a:rPr lang="es-CO" sz="3200" b="1" dirty="0">
                <a:solidFill>
                  <a:schemeClr val="bg1"/>
                </a:solidFill>
                <a:effectLst>
                  <a:glow rad="228600">
                    <a:schemeClr val="accent3">
                      <a:satMod val="175000"/>
                      <a:alpha val="40000"/>
                    </a:schemeClr>
                  </a:glow>
                </a:effectLst>
                <a:latin typeface="Roboto"/>
              </a:rPr>
              <a:t>Saliva</a:t>
            </a:r>
          </a:p>
          <a:p>
            <a:r>
              <a:rPr lang="es-CO" sz="3200" b="1" dirty="0">
                <a:solidFill>
                  <a:schemeClr val="bg1"/>
                </a:solidFill>
                <a:effectLst>
                  <a:glow rad="228600">
                    <a:schemeClr val="accent3">
                      <a:satMod val="175000"/>
                      <a:alpha val="40000"/>
                    </a:schemeClr>
                  </a:glow>
                </a:effectLst>
                <a:latin typeface="Roboto"/>
              </a:rPr>
              <a:t>Chiricoa</a:t>
            </a:r>
          </a:p>
          <a:p>
            <a:r>
              <a:rPr lang="es-CO" sz="3200" b="1" dirty="0">
                <a:solidFill>
                  <a:schemeClr val="bg1"/>
                </a:solidFill>
                <a:effectLst>
                  <a:glow rad="228600">
                    <a:schemeClr val="accent3">
                      <a:satMod val="175000"/>
                      <a:alpha val="40000"/>
                    </a:schemeClr>
                  </a:glow>
                </a:effectLst>
                <a:latin typeface="Roboto"/>
              </a:rPr>
              <a:t>Sicuani</a:t>
            </a:r>
          </a:p>
          <a:p>
            <a:r>
              <a:rPr lang="es-CO" sz="3200" b="1" dirty="0">
                <a:solidFill>
                  <a:schemeClr val="bg1"/>
                </a:solidFill>
                <a:effectLst>
                  <a:glow rad="228600">
                    <a:schemeClr val="accent3">
                      <a:satMod val="175000"/>
                      <a:alpha val="40000"/>
                    </a:schemeClr>
                  </a:glow>
                </a:effectLst>
                <a:latin typeface="Roboto"/>
              </a:rPr>
              <a:t>Guayabero</a:t>
            </a:r>
          </a:p>
          <a:p>
            <a:endParaRPr lang="es-CO" dirty="0"/>
          </a:p>
        </p:txBody>
      </p:sp>
      <p:pic>
        <p:nvPicPr>
          <p:cNvPr id="8194" name="Picture 2" descr="Resultado de imagen para achagua">
            <a:extLst>
              <a:ext uri="{FF2B5EF4-FFF2-40B4-BE49-F238E27FC236}">
                <a16:creationId xmlns:a16="http://schemas.microsoft.com/office/drawing/2014/main" id="{32C7955B-FAA3-4B70-8626-55377F26C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174" y="1221836"/>
            <a:ext cx="2345635" cy="1560914"/>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Resultado de imagen para comunidad indigena hitnu">
            <a:extLst>
              <a:ext uri="{FF2B5EF4-FFF2-40B4-BE49-F238E27FC236}">
                <a16:creationId xmlns:a16="http://schemas.microsoft.com/office/drawing/2014/main" id="{88895837-9C6D-4D09-A6C9-46ADCBC26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69" y="1702312"/>
            <a:ext cx="2345635" cy="157517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198" name="Picture 6" descr="Resultado de imagen para comunidad indigena amorua">
            <a:extLst>
              <a:ext uri="{FF2B5EF4-FFF2-40B4-BE49-F238E27FC236}">
                <a16:creationId xmlns:a16="http://schemas.microsoft.com/office/drawing/2014/main" id="{956A1F05-D645-435C-9D66-14C3C4601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472" y="1401275"/>
            <a:ext cx="2432812" cy="161892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00" name="Picture 8" descr="Resultado de imagen para comunidad indigena kuiba">
            <a:extLst>
              <a:ext uri="{FF2B5EF4-FFF2-40B4-BE49-F238E27FC236}">
                <a16:creationId xmlns:a16="http://schemas.microsoft.com/office/drawing/2014/main" id="{07F2CF35-1BDC-4508-B90C-37F78FD5E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320" y="3201850"/>
            <a:ext cx="2550753" cy="1530452"/>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02" name="Picture 10" descr="Resultado de imagen para comunidad indigena betoye">
            <a:extLst>
              <a:ext uri="{FF2B5EF4-FFF2-40B4-BE49-F238E27FC236}">
                <a16:creationId xmlns:a16="http://schemas.microsoft.com/office/drawing/2014/main" id="{78C8DDEA-A129-48D1-85CF-A29B3DAEB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313" y="3558926"/>
            <a:ext cx="2315693" cy="154098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04" name="Picture 12" descr="Resultado de imagen para comunidad indigena saliva">
            <a:extLst>
              <a:ext uri="{FF2B5EF4-FFF2-40B4-BE49-F238E27FC236}">
                <a16:creationId xmlns:a16="http://schemas.microsoft.com/office/drawing/2014/main" id="{530080E8-DB86-477D-B4CB-A74E386698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686" y="3416577"/>
            <a:ext cx="2203590" cy="1368545"/>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06" name="Picture 14" descr="Resultado de imagen para comunidad indigena chiricoa">
            <a:extLst>
              <a:ext uri="{FF2B5EF4-FFF2-40B4-BE49-F238E27FC236}">
                <a16:creationId xmlns:a16="http://schemas.microsoft.com/office/drawing/2014/main" id="{B90E7D46-834A-4CED-A68E-17DDE90557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0287" y="5048629"/>
            <a:ext cx="2069523" cy="1377174"/>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08" name="Picture 16" descr="Resultado de imagen para comunidad indigena sikuani">
            <a:extLst>
              <a:ext uri="{FF2B5EF4-FFF2-40B4-BE49-F238E27FC236}">
                <a16:creationId xmlns:a16="http://schemas.microsoft.com/office/drawing/2014/main" id="{B86073C5-EF24-45AC-8171-7FF0D13BF1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9647" y="5329847"/>
            <a:ext cx="2040237" cy="135276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210" name="Picture 18" descr="Resultado de imagen para comunidad indigena guayabero">
            <a:extLst>
              <a:ext uri="{FF2B5EF4-FFF2-40B4-BE49-F238E27FC236}">
                <a16:creationId xmlns:a16="http://schemas.microsoft.com/office/drawing/2014/main" id="{35AC4CBD-7F84-421E-B510-DD1CA2B043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4173" y="4907767"/>
            <a:ext cx="2345635" cy="1756962"/>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575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ipe(down)">
                                      <p:cBhvr>
                                        <p:cTn id="17" dur="580">
                                          <p:stCondLst>
                                            <p:cond delay="0"/>
                                          </p:stCondLst>
                                        </p:cTn>
                                        <p:tgtEl>
                                          <p:spTgt spid="8194"/>
                                        </p:tgtEl>
                                      </p:cBhvr>
                                    </p:animEffect>
                                    <p:anim calcmode="lin" valueType="num">
                                      <p:cBhvr>
                                        <p:cTn id="1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3" dur="26">
                                          <p:stCondLst>
                                            <p:cond delay="650"/>
                                          </p:stCondLst>
                                        </p:cTn>
                                        <p:tgtEl>
                                          <p:spTgt spid="8194"/>
                                        </p:tgtEl>
                                      </p:cBhvr>
                                      <p:to x="100000" y="60000"/>
                                    </p:animScale>
                                    <p:animScale>
                                      <p:cBhvr>
                                        <p:cTn id="24" dur="166" decel="50000">
                                          <p:stCondLst>
                                            <p:cond delay="676"/>
                                          </p:stCondLst>
                                        </p:cTn>
                                        <p:tgtEl>
                                          <p:spTgt spid="8194"/>
                                        </p:tgtEl>
                                      </p:cBhvr>
                                      <p:to x="100000" y="100000"/>
                                    </p:animScale>
                                    <p:animScale>
                                      <p:cBhvr>
                                        <p:cTn id="25" dur="26">
                                          <p:stCondLst>
                                            <p:cond delay="1312"/>
                                          </p:stCondLst>
                                        </p:cTn>
                                        <p:tgtEl>
                                          <p:spTgt spid="8194"/>
                                        </p:tgtEl>
                                      </p:cBhvr>
                                      <p:to x="100000" y="80000"/>
                                    </p:animScale>
                                    <p:animScale>
                                      <p:cBhvr>
                                        <p:cTn id="26" dur="166" decel="50000">
                                          <p:stCondLst>
                                            <p:cond delay="1338"/>
                                          </p:stCondLst>
                                        </p:cTn>
                                        <p:tgtEl>
                                          <p:spTgt spid="8194"/>
                                        </p:tgtEl>
                                      </p:cBhvr>
                                      <p:to x="100000" y="100000"/>
                                    </p:animScale>
                                    <p:animScale>
                                      <p:cBhvr>
                                        <p:cTn id="27" dur="26">
                                          <p:stCondLst>
                                            <p:cond delay="1642"/>
                                          </p:stCondLst>
                                        </p:cTn>
                                        <p:tgtEl>
                                          <p:spTgt spid="8194"/>
                                        </p:tgtEl>
                                      </p:cBhvr>
                                      <p:to x="100000" y="90000"/>
                                    </p:animScale>
                                    <p:animScale>
                                      <p:cBhvr>
                                        <p:cTn id="28" dur="166" decel="50000">
                                          <p:stCondLst>
                                            <p:cond delay="1668"/>
                                          </p:stCondLst>
                                        </p:cTn>
                                        <p:tgtEl>
                                          <p:spTgt spid="8194"/>
                                        </p:tgtEl>
                                      </p:cBhvr>
                                      <p:to x="100000" y="100000"/>
                                    </p:animScale>
                                    <p:animScale>
                                      <p:cBhvr>
                                        <p:cTn id="29" dur="26">
                                          <p:stCondLst>
                                            <p:cond delay="1808"/>
                                          </p:stCondLst>
                                        </p:cTn>
                                        <p:tgtEl>
                                          <p:spTgt spid="8194"/>
                                        </p:tgtEl>
                                      </p:cBhvr>
                                      <p:to x="100000" y="95000"/>
                                    </p:animScale>
                                    <p:animScale>
                                      <p:cBhvr>
                                        <p:cTn id="30" dur="166" decel="50000">
                                          <p:stCondLst>
                                            <p:cond delay="1834"/>
                                          </p:stCondLst>
                                        </p:cTn>
                                        <p:tgtEl>
                                          <p:spTgt spid="819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198"/>
                                        </p:tgtEl>
                                        <p:attrNameLst>
                                          <p:attrName>style.visibility</p:attrName>
                                        </p:attrNameLst>
                                      </p:cBhvr>
                                      <p:to>
                                        <p:strVal val="visible"/>
                                      </p:to>
                                    </p:set>
                                    <p:anim calcmode="lin" valueType="num">
                                      <p:cBhvr>
                                        <p:cTn id="42" dur="1000" fill="hold"/>
                                        <p:tgtEl>
                                          <p:spTgt spid="8198"/>
                                        </p:tgtEl>
                                        <p:attrNameLst>
                                          <p:attrName>ppt_w</p:attrName>
                                        </p:attrNameLst>
                                      </p:cBhvr>
                                      <p:tavLst>
                                        <p:tav tm="0">
                                          <p:val>
                                            <p:fltVal val="0"/>
                                          </p:val>
                                        </p:tav>
                                        <p:tav tm="100000">
                                          <p:val>
                                            <p:strVal val="#ppt_w"/>
                                          </p:val>
                                        </p:tav>
                                      </p:tavLst>
                                    </p:anim>
                                    <p:anim calcmode="lin" valueType="num">
                                      <p:cBhvr>
                                        <p:cTn id="43" dur="1000" fill="hold"/>
                                        <p:tgtEl>
                                          <p:spTgt spid="8198"/>
                                        </p:tgtEl>
                                        <p:attrNameLst>
                                          <p:attrName>ppt_h</p:attrName>
                                        </p:attrNameLst>
                                      </p:cBhvr>
                                      <p:tavLst>
                                        <p:tav tm="0">
                                          <p:val>
                                            <p:fltVal val="0"/>
                                          </p:val>
                                        </p:tav>
                                        <p:tav tm="100000">
                                          <p:val>
                                            <p:strVal val="#ppt_h"/>
                                          </p:val>
                                        </p:tav>
                                      </p:tavLst>
                                    </p:anim>
                                    <p:anim calcmode="lin" valueType="num">
                                      <p:cBhvr>
                                        <p:cTn id="44" dur="1000" fill="hold"/>
                                        <p:tgtEl>
                                          <p:spTgt spid="8198"/>
                                        </p:tgtEl>
                                        <p:attrNameLst>
                                          <p:attrName>style.rotation</p:attrName>
                                        </p:attrNameLst>
                                      </p:cBhvr>
                                      <p:tavLst>
                                        <p:tav tm="0">
                                          <p:val>
                                            <p:fltVal val="90"/>
                                          </p:val>
                                        </p:tav>
                                        <p:tav tm="100000">
                                          <p:val>
                                            <p:fltVal val="0"/>
                                          </p:val>
                                        </p:tav>
                                      </p:tavLst>
                                    </p:anim>
                                    <p:animEffect transition="in" filter="fade">
                                      <p:cBhvr>
                                        <p:cTn id="45" dur="1000"/>
                                        <p:tgtEl>
                                          <p:spTgt spid="819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200"/>
                                        </p:tgtEl>
                                        <p:attrNameLst>
                                          <p:attrName>style.visibility</p:attrName>
                                        </p:attrNameLst>
                                      </p:cBhvr>
                                      <p:to>
                                        <p:strVal val="visible"/>
                                      </p:to>
                                    </p:set>
                                    <p:animEffect transition="in" filter="randombar(horizontal)">
                                      <p:cBhvr>
                                        <p:cTn id="50" dur="500"/>
                                        <p:tgtEl>
                                          <p:spTgt spid="820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202"/>
                                        </p:tgtEl>
                                        <p:attrNameLst>
                                          <p:attrName>style.visibility</p:attrName>
                                        </p:attrNameLst>
                                      </p:cBhvr>
                                      <p:to>
                                        <p:strVal val="visible"/>
                                      </p:to>
                                    </p:set>
                                    <p:animEffect transition="in" filter="wheel(1)">
                                      <p:cBhvr>
                                        <p:cTn id="55" dur="2000"/>
                                        <p:tgtEl>
                                          <p:spTgt spid="820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8204"/>
                                        </p:tgtEl>
                                        <p:attrNameLst>
                                          <p:attrName>style.visibility</p:attrName>
                                        </p:attrNameLst>
                                      </p:cBhvr>
                                      <p:to>
                                        <p:strVal val="visible"/>
                                      </p:to>
                                    </p:set>
                                    <p:animEffect transition="in" filter="circle(in)">
                                      <p:cBhvr>
                                        <p:cTn id="60" dur="2000"/>
                                        <p:tgtEl>
                                          <p:spTgt spid="820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206"/>
                                        </p:tgtEl>
                                        <p:attrNameLst>
                                          <p:attrName>style.visibility</p:attrName>
                                        </p:attrNameLst>
                                      </p:cBhvr>
                                      <p:to>
                                        <p:strVal val="visible"/>
                                      </p:to>
                                    </p:set>
                                    <p:animEffect transition="in" filter="fade">
                                      <p:cBhvr>
                                        <p:cTn id="65" dur="1000"/>
                                        <p:tgtEl>
                                          <p:spTgt spid="8206"/>
                                        </p:tgtEl>
                                      </p:cBhvr>
                                    </p:animEffect>
                                    <p:anim calcmode="lin" valueType="num">
                                      <p:cBhvr>
                                        <p:cTn id="66" dur="1000" fill="hold"/>
                                        <p:tgtEl>
                                          <p:spTgt spid="8206"/>
                                        </p:tgtEl>
                                        <p:attrNameLst>
                                          <p:attrName>ppt_x</p:attrName>
                                        </p:attrNameLst>
                                      </p:cBhvr>
                                      <p:tavLst>
                                        <p:tav tm="0">
                                          <p:val>
                                            <p:strVal val="#ppt_x"/>
                                          </p:val>
                                        </p:tav>
                                        <p:tav tm="100000">
                                          <p:val>
                                            <p:strVal val="#ppt_x"/>
                                          </p:val>
                                        </p:tav>
                                      </p:tavLst>
                                    </p:anim>
                                    <p:anim calcmode="lin" valueType="num">
                                      <p:cBhvr>
                                        <p:cTn id="67" dur="1000" fill="hold"/>
                                        <p:tgtEl>
                                          <p:spTgt spid="820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208"/>
                                        </p:tgtEl>
                                        <p:attrNameLst>
                                          <p:attrName>style.visibility</p:attrName>
                                        </p:attrNameLst>
                                      </p:cBhvr>
                                      <p:to>
                                        <p:strVal val="visible"/>
                                      </p:to>
                                    </p:set>
                                    <p:anim calcmode="lin" valueType="num">
                                      <p:cBhvr additive="base">
                                        <p:cTn id="72" dur="500" fill="hold"/>
                                        <p:tgtEl>
                                          <p:spTgt spid="8208"/>
                                        </p:tgtEl>
                                        <p:attrNameLst>
                                          <p:attrName>ppt_x</p:attrName>
                                        </p:attrNameLst>
                                      </p:cBhvr>
                                      <p:tavLst>
                                        <p:tav tm="0">
                                          <p:val>
                                            <p:strVal val="#ppt_x"/>
                                          </p:val>
                                        </p:tav>
                                        <p:tav tm="100000">
                                          <p:val>
                                            <p:strVal val="#ppt_x"/>
                                          </p:val>
                                        </p:tav>
                                      </p:tavLst>
                                    </p:anim>
                                    <p:anim calcmode="lin" valueType="num">
                                      <p:cBhvr additive="base">
                                        <p:cTn id="73"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210"/>
                                        </p:tgtEl>
                                        <p:attrNameLst>
                                          <p:attrName>style.visibility</p:attrName>
                                        </p:attrNameLst>
                                      </p:cBhvr>
                                      <p:to>
                                        <p:strVal val="visible"/>
                                      </p:to>
                                    </p:set>
                                    <p:animEffect transition="in" filter="fade">
                                      <p:cBhvr>
                                        <p:cTn id="78"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50790-FC14-4A1F-93BB-CFF016C51545}"/>
              </a:ext>
            </a:extLst>
          </p:cNvPr>
          <p:cNvSpPr>
            <a:spLocks noGrp="1"/>
          </p:cNvSpPr>
          <p:nvPr>
            <p:ph type="title"/>
          </p:nvPr>
        </p:nvSpPr>
        <p:spPr>
          <a:xfrm>
            <a:off x="897837" y="0"/>
            <a:ext cx="10131425" cy="1456267"/>
          </a:xfrm>
          <a:effectLst>
            <a:glow rad="228600">
              <a:schemeClr val="accent5">
                <a:satMod val="175000"/>
                <a:alpha val="40000"/>
              </a:schemeClr>
            </a:glow>
          </a:effectLst>
        </p:spPr>
        <p:txBody>
          <a:bodyPr>
            <a:normAutofit/>
          </a:bodyPr>
          <a:lstStyle/>
          <a:p>
            <a:pPr algn="ctr"/>
            <a:r>
              <a:rPr lang="es-CO" sz="6000" dirty="0">
                <a:solidFill>
                  <a:srgbClr val="FFFF00"/>
                </a:solidFill>
                <a:effectLst>
                  <a:glow rad="228600">
                    <a:schemeClr val="accent1">
                      <a:satMod val="175000"/>
                      <a:alpha val="40000"/>
                    </a:schemeClr>
                  </a:glow>
                </a:effectLst>
                <a:latin typeface="Algerian" panose="04020705040A02060702" pitchFamily="82" charset="0"/>
              </a:rPr>
              <a:t>Región Orinoquia</a:t>
            </a:r>
          </a:p>
        </p:txBody>
      </p:sp>
      <p:sp>
        <p:nvSpPr>
          <p:cNvPr id="3" name="Rectángulo 2">
            <a:extLst>
              <a:ext uri="{FF2B5EF4-FFF2-40B4-BE49-F238E27FC236}">
                <a16:creationId xmlns:a16="http://schemas.microsoft.com/office/drawing/2014/main" id="{DC844861-4C85-42B0-A107-1E241ADBFE97}"/>
              </a:ext>
            </a:extLst>
          </p:cNvPr>
          <p:cNvSpPr/>
          <p:nvPr/>
        </p:nvSpPr>
        <p:spPr>
          <a:xfrm>
            <a:off x="212037" y="1772847"/>
            <a:ext cx="6188764" cy="3046988"/>
          </a:xfrm>
          <a:prstGeom prst="rect">
            <a:avLst/>
          </a:prstGeom>
        </p:spPr>
        <p:txBody>
          <a:bodyPr wrap="square">
            <a:spAutoFit/>
          </a:bodyPr>
          <a:lstStyle/>
          <a:p>
            <a:r>
              <a:rPr lang="es-ES" sz="2400" b="1" dirty="0">
                <a:solidFill>
                  <a:schemeClr val="bg1"/>
                </a:solidFill>
                <a:effectLst>
                  <a:glow rad="228600">
                    <a:schemeClr val="accent5">
                      <a:satMod val="175000"/>
                      <a:alpha val="40000"/>
                    </a:schemeClr>
                  </a:glow>
                </a:effectLst>
                <a:latin typeface="Roboto"/>
              </a:rPr>
              <a:t>En el oriente de Colombia, en la zona de integración geográfica con Venezuela, se encuentran los Llanos Orientales, inmensa sabana que se extiende desde las estribaciones de la cordillera andina oriental hasta el río Orinoco- Esta extensa región natural que se prolonga hasta Venezuela y las Guayanas.</a:t>
            </a:r>
            <a:endParaRPr lang="es-CO" sz="2400" b="1" dirty="0">
              <a:solidFill>
                <a:schemeClr val="bg1"/>
              </a:solidFill>
              <a:effectLst>
                <a:glow rad="228600">
                  <a:schemeClr val="accent5">
                    <a:satMod val="175000"/>
                    <a:alpha val="40000"/>
                  </a:schemeClr>
                </a:glow>
              </a:effectLst>
            </a:endParaRPr>
          </a:p>
        </p:txBody>
      </p:sp>
      <p:pic>
        <p:nvPicPr>
          <p:cNvPr id="4098" name="Picture 2" descr="Resultado de imagen para region orinoquia">
            <a:extLst>
              <a:ext uri="{FF2B5EF4-FFF2-40B4-BE49-F238E27FC236}">
                <a16:creationId xmlns:a16="http://schemas.microsoft.com/office/drawing/2014/main" id="{D636B580-E5AA-484F-937B-789B74B05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67" y="1456267"/>
            <a:ext cx="2713729" cy="1981125"/>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00" name="Picture 4" descr="Resultado de imagen para region orinoquia">
            <a:extLst>
              <a:ext uri="{FF2B5EF4-FFF2-40B4-BE49-F238E27FC236}">
                <a16:creationId xmlns:a16="http://schemas.microsoft.com/office/drawing/2014/main" id="{60F9E74B-5685-41E2-BC80-28F8C57A5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430087"/>
            <a:ext cx="2272541" cy="308673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04" name="Picture 8" descr="Resultado de imagen para region orinoquia">
            <a:extLst>
              <a:ext uri="{FF2B5EF4-FFF2-40B4-BE49-F238E27FC236}">
                <a16:creationId xmlns:a16="http://schemas.microsoft.com/office/drawing/2014/main" id="{5592E005-42C6-4535-A18C-67F4ED78B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705" y="4134678"/>
            <a:ext cx="2554749" cy="217664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50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wipe(down)">
                                      <p:cBhvr>
                                        <p:cTn id="24" dur="580">
                                          <p:stCondLst>
                                            <p:cond delay="0"/>
                                          </p:stCondLst>
                                        </p:cTn>
                                        <p:tgtEl>
                                          <p:spTgt spid="4100"/>
                                        </p:tgtEl>
                                      </p:cBhvr>
                                    </p:animEffect>
                                    <p:anim calcmode="lin" valueType="num">
                                      <p:cBhvr>
                                        <p:cTn id="25"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0" dur="26">
                                          <p:stCondLst>
                                            <p:cond delay="650"/>
                                          </p:stCondLst>
                                        </p:cTn>
                                        <p:tgtEl>
                                          <p:spTgt spid="4100"/>
                                        </p:tgtEl>
                                      </p:cBhvr>
                                      <p:to x="100000" y="60000"/>
                                    </p:animScale>
                                    <p:animScale>
                                      <p:cBhvr>
                                        <p:cTn id="31" dur="166" decel="50000">
                                          <p:stCondLst>
                                            <p:cond delay="676"/>
                                          </p:stCondLst>
                                        </p:cTn>
                                        <p:tgtEl>
                                          <p:spTgt spid="4100"/>
                                        </p:tgtEl>
                                      </p:cBhvr>
                                      <p:to x="100000" y="100000"/>
                                    </p:animScale>
                                    <p:animScale>
                                      <p:cBhvr>
                                        <p:cTn id="32" dur="26">
                                          <p:stCondLst>
                                            <p:cond delay="1312"/>
                                          </p:stCondLst>
                                        </p:cTn>
                                        <p:tgtEl>
                                          <p:spTgt spid="4100"/>
                                        </p:tgtEl>
                                      </p:cBhvr>
                                      <p:to x="100000" y="80000"/>
                                    </p:animScale>
                                    <p:animScale>
                                      <p:cBhvr>
                                        <p:cTn id="33" dur="166" decel="50000">
                                          <p:stCondLst>
                                            <p:cond delay="1338"/>
                                          </p:stCondLst>
                                        </p:cTn>
                                        <p:tgtEl>
                                          <p:spTgt spid="4100"/>
                                        </p:tgtEl>
                                      </p:cBhvr>
                                      <p:to x="100000" y="100000"/>
                                    </p:animScale>
                                    <p:animScale>
                                      <p:cBhvr>
                                        <p:cTn id="34" dur="26">
                                          <p:stCondLst>
                                            <p:cond delay="1642"/>
                                          </p:stCondLst>
                                        </p:cTn>
                                        <p:tgtEl>
                                          <p:spTgt spid="4100"/>
                                        </p:tgtEl>
                                      </p:cBhvr>
                                      <p:to x="100000" y="90000"/>
                                    </p:animScale>
                                    <p:animScale>
                                      <p:cBhvr>
                                        <p:cTn id="35" dur="166" decel="50000">
                                          <p:stCondLst>
                                            <p:cond delay="1668"/>
                                          </p:stCondLst>
                                        </p:cTn>
                                        <p:tgtEl>
                                          <p:spTgt spid="4100"/>
                                        </p:tgtEl>
                                      </p:cBhvr>
                                      <p:to x="100000" y="100000"/>
                                    </p:animScale>
                                    <p:animScale>
                                      <p:cBhvr>
                                        <p:cTn id="36" dur="26">
                                          <p:stCondLst>
                                            <p:cond delay="1808"/>
                                          </p:stCondLst>
                                        </p:cTn>
                                        <p:tgtEl>
                                          <p:spTgt spid="4100"/>
                                        </p:tgtEl>
                                      </p:cBhvr>
                                      <p:to x="100000" y="95000"/>
                                    </p:animScale>
                                    <p:animScale>
                                      <p:cBhvr>
                                        <p:cTn id="37" dur="166" decel="50000">
                                          <p:stCondLst>
                                            <p:cond delay="1834"/>
                                          </p:stCondLst>
                                        </p:cTn>
                                        <p:tgtEl>
                                          <p:spTgt spid="410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 calcmode="lin" valueType="num">
                                      <p:cBhvr>
                                        <p:cTn id="42" dur="1000" fill="hold"/>
                                        <p:tgtEl>
                                          <p:spTgt spid="4104"/>
                                        </p:tgtEl>
                                        <p:attrNameLst>
                                          <p:attrName>ppt_w</p:attrName>
                                        </p:attrNameLst>
                                      </p:cBhvr>
                                      <p:tavLst>
                                        <p:tav tm="0">
                                          <p:val>
                                            <p:fltVal val="0"/>
                                          </p:val>
                                        </p:tav>
                                        <p:tav tm="100000">
                                          <p:val>
                                            <p:strVal val="#ppt_w"/>
                                          </p:val>
                                        </p:tav>
                                      </p:tavLst>
                                    </p:anim>
                                    <p:anim calcmode="lin" valueType="num">
                                      <p:cBhvr>
                                        <p:cTn id="43" dur="1000" fill="hold"/>
                                        <p:tgtEl>
                                          <p:spTgt spid="4104"/>
                                        </p:tgtEl>
                                        <p:attrNameLst>
                                          <p:attrName>ppt_h</p:attrName>
                                        </p:attrNameLst>
                                      </p:cBhvr>
                                      <p:tavLst>
                                        <p:tav tm="0">
                                          <p:val>
                                            <p:fltVal val="0"/>
                                          </p:val>
                                        </p:tav>
                                        <p:tav tm="100000">
                                          <p:val>
                                            <p:strVal val="#ppt_h"/>
                                          </p:val>
                                        </p:tav>
                                      </p:tavLst>
                                    </p:anim>
                                    <p:anim calcmode="lin" valueType="num">
                                      <p:cBhvr>
                                        <p:cTn id="44" dur="1000" fill="hold"/>
                                        <p:tgtEl>
                                          <p:spTgt spid="4104"/>
                                        </p:tgtEl>
                                        <p:attrNameLst>
                                          <p:attrName>style.rotation</p:attrName>
                                        </p:attrNameLst>
                                      </p:cBhvr>
                                      <p:tavLst>
                                        <p:tav tm="0">
                                          <p:val>
                                            <p:fltVal val="90"/>
                                          </p:val>
                                        </p:tav>
                                        <p:tav tm="100000">
                                          <p:val>
                                            <p:fltVal val="0"/>
                                          </p:val>
                                        </p:tav>
                                      </p:tavLst>
                                    </p:anim>
                                    <p:animEffect transition="in" filter="fade">
                                      <p:cBhvr>
                                        <p:cTn id="45"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80" y="360218"/>
            <a:ext cx="10131425" cy="1456267"/>
          </a:xfrm>
        </p:spPr>
        <p:txBody>
          <a:bodyPr>
            <a:normAutofit/>
          </a:bodyPr>
          <a:lstStyle/>
          <a:p>
            <a:pPr algn="ctr"/>
            <a:r>
              <a:rPr lang="es-CO" sz="7200" dirty="0">
                <a:solidFill>
                  <a:srgbClr val="C00000"/>
                </a:solidFill>
                <a:effectLst>
                  <a:glow rad="139700">
                    <a:schemeClr val="accent2">
                      <a:satMod val="175000"/>
                      <a:alpha val="40000"/>
                    </a:schemeClr>
                  </a:glow>
                </a:effectLst>
                <a:latin typeface="Algerian" panose="04020705040A02060702" pitchFamily="82" charset="0"/>
              </a:rPr>
              <a:t>Sub regiones</a:t>
            </a:r>
          </a:p>
        </p:txBody>
      </p:sp>
      <p:sp>
        <p:nvSpPr>
          <p:cNvPr id="4" name="Rectángulo 3"/>
          <p:cNvSpPr/>
          <p:nvPr/>
        </p:nvSpPr>
        <p:spPr>
          <a:xfrm>
            <a:off x="459180" y="2250949"/>
            <a:ext cx="6096000" cy="2554545"/>
          </a:xfrm>
          <a:prstGeom prst="rect">
            <a:avLst/>
          </a:prstGeom>
        </p:spPr>
        <p:txBody>
          <a:bodyPr>
            <a:spAutoFit/>
          </a:bodyPr>
          <a:lstStyle/>
          <a:p>
            <a:pPr>
              <a:buFont typeface="Arial" panose="020B0604020202020204" pitchFamily="34" charset="0"/>
              <a:buChar char="•"/>
            </a:pPr>
            <a:r>
              <a:rPr lang="es-CO" sz="3200" dirty="0">
                <a:solidFill>
                  <a:schemeClr val="bg1"/>
                </a:solidFill>
                <a:effectLst>
                  <a:glow rad="228600">
                    <a:schemeClr val="accent5">
                      <a:satMod val="175000"/>
                      <a:alpha val="40000"/>
                    </a:schemeClr>
                  </a:glow>
                </a:effectLst>
                <a:latin typeface="Arial" panose="020B0604020202020204" pitchFamily="34" charset="0"/>
              </a:rPr>
              <a:t>Piedemonte llanero.</a:t>
            </a:r>
          </a:p>
          <a:p>
            <a:pPr>
              <a:buFont typeface="Arial" panose="020B0604020202020204" pitchFamily="34" charset="0"/>
              <a:buChar char="•"/>
            </a:pPr>
            <a:r>
              <a:rPr lang="es-CO" sz="3200" dirty="0">
                <a:solidFill>
                  <a:schemeClr val="bg1"/>
                </a:solidFill>
                <a:effectLst>
                  <a:glow rad="228600">
                    <a:schemeClr val="accent5">
                      <a:satMod val="175000"/>
                      <a:alpha val="40000"/>
                    </a:schemeClr>
                  </a:glow>
                </a:effectLst>
                <a:latin typeface="Arial" panose="020B0604020202020204" pitchFamily="34" charset="0"/>
              </a:rPr>
              <a:t>Llanuras del Meta</a:t>
            </a:r>
          </a:p>
          <a:p>
            <a:pPr>
              <a:buFont typeface="Arial" panose="020B0604020202020204" pitchFamily="34" charset="0"/>
              <a:buChar char="•"/>
            </a:pPr>
            <a:r>
              <a:rPr lang="es-CO" sz="3200" dirty="0">
                <a:solidFill>
                  <a:schemeClr val="bg1"/>
                </a:solidFill>
                <a:effectLst>
                  <a:glow rad="228600">
                    <a:schemeClr val="accent5">
                      <a:satMod val="175000"/>
                      <a:alpha val="40000"/>
                    </a:schemeClr>
                  </a:glow>
                </a:effectLst>
                <a:latin typeface="Arial" panose="020B0604020202020204" pitchFamily="34" charset="0"/>
              </a:rPr>
              <a:t>Llanuras del Guaviare.</a:t>
            </a:r>
          </a:p>
          <a:p>
            <a:pPr>
              <a:buFont typeface="Arial" panose="020B0604020202020204" pitchFamily="34" charset="0"/>
              <a:buChar char="•"/>
            </a:pPr>
            <a:r>
              <a:rPr lang="es-CO" sz="3200" dirty="0">
                <a:solidFill>
                  <a:schemeClr val="bg1"/>
                </a:solidFill>
                <a:effectLst>
                  <a:glow rad="228600">
                    <a:schemeClr val="accent5">
                      <a:satMod val="175000"/>
                      <a:alpha val="40000"/>
                    </a:schemeClr>
                  </a:glow>
                </a:effectLst>
                <a:latin typeface="Arial" panose="020B0604020202020204" pitchFamily="34" charset="0"/>
              </a:rPr>
              <a:t>Pantanos del Arauca</a:t>
            </a:r>
          </a:p>
          <a:p>
            <a:pPr>
              <a:buFont typeface="Arial" panose="020B0604020202020204" pitchFamily="34" charset="0"/>
              <a:buChar char="•"/>
            </a:pPr>
            <a:r>
              <a:rPr lang="es-CO" sz="3200" dirty="0">
                <a:solidFill>
                  <a:schemeClr val="bg1"/>
                </a:solidFill>
                <a:effectLst>
                  <a:glow rad="228600">
                    <a:schemeClr val="accent5">
                      <a:satMod val="175000"/>
                      <a:alpha val="40000"/>
                    </a:schemeClr>
                  </a:glow>
                </a:effectLst>
                <a:latin typeface="Arial" panose="020B0604020202020204" pitchFamily="34" charset="0"/>
              </a:rPr>
              <a:t>Serranía de la Macarena</a:t>
            </a:r>
            <a:endParaRPr lang="es-CO" sz="3200" b="0" i="0" dirty="0">
              <a:solidFill>
                <a:schemeClr val="bg1"/>
              </a:solidFill>
              <a:effectLst>
                <a:glow rad="228600">
                  <a:schemeClr val="accent5">
                    <a:satMod val="175000"/>
                    <a:alpha val="40000"/>
                  </a:schemeClr>
                </a:glow>
              </a:effectLst>
              <a:latin typeface="Arial" panose="020B0604020202020204" pitchFamily="34" charset="0"/>
            </a:endParaRPr>
          </a:p>
        </p:txBody>
      </p:sp>
      <p:sp>
        <p:nvSpPr>
          <p:cNvPr id="5" name="AutoShape 2" descr="Resultado de imagen para piedemonte llanero paisajes"/>
          <p:cNvSpPr>
            <a:spLocks noChangeAspect="1" noChangeArrowheads="1"/>
          </p:cNvSpPr>
          <p:nvPr/>
        </p:nvSpPr>
        <p:spPr bwMode="auto">
          <a:xfrm flipV="1">
            <a:off x="155575" y="160338"/>
            <a:ext cx="304800" cy="771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4" name="Picture 6" descr="Resultado de imagen para piedemonte llanero paisaj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452" y="608526"/>
            <a:ext cx="2219490" cy="164242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761" y="1888112"/>
            <a:ext cx="2065110" cy="1640109"/>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8" name="Picture 10" descr="Resultado de imagen para llanuras del gu7aviare paisa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1452" y="3098013"/>
            <a:ext cx="2702638" cy="152148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60" name="Picture 12" descr="Resultado de imagen para pantanos del arau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477" y="4215742"/>
            <a:ext cx="2388454" cy="1585336"/>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62" name="Picture 14" descr="Resultado de imagen para serrania de la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5871" y="5148248"/>
            <a:ext cx="2658877" cy="149684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6242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wheel(1)">
                                      <p:cBhvr>
                                        <p:cTn id="24" dur="20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2058"/>
                                        </p:tgtEl>
                                        <p:attrNameLst>
                                          <p:attrName>style.visibility</p:attrName>
                                        </p:attrNameLst>
                                      </p:cBhvr>
                                      <p:to>
                                        <p:strVal val="visible"/>
                                      </p:to>
                                    </p:set>
                                    <p:animEffect transition="in" filter="fade">
                                      <p:cBhvr>
                                        <p:cTn id="29" dur="2000"/>
                                        <p:tgtEl>
                                          <p:spTgt spid="2058"/>
                                        </p:tgtEl>
                                      </p:cBhvr>
                                    </p:animEffect>
                                    <p:anim calcmode="lin" valueType="num">
                                      <p:cBhvr>
                                        <p:cTn id="30" dur="2000" fill="hold"/>
                                        <p:tgtEl>
                                          <p:spTgt spid="2058"/>
                                        </p:tgtEl>
                                        <p:attrNameLst>
                                          <p:attrName>ppt_w</p:attrName>
                                        </p:attrNameLst>
                                      </p:cBhvr>
                                      <p:tavLst>
                                        <p:tav tm="0" fmla="#ppt_w*sin(2.5*pi*$)">
                                          <p:val>
                                            <p:fltVal val="0"/>
                                          </p:val>
                                        </p:tav>
                                        <p:tav tm="100000">
                                          <p:val>
                                            <p:fltVal val="1"/>
                                          </p:val>
                                        </p:tav>
                                      </p:tavLst>
                                    </p:anim>
                                    <p:anim calcmode="lin" valueType="num">
                                      <p:cBhvr>
                                        <p:cTn id="31" dur="2000" fill="hold"/>
                                        <p:tgtEl>
                                          <p:spTgt spid="205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060"/>
                                        </p:tgtEl>
                                        <p:attrNameLst>
                                          <p:attrName>style.visibility</p:attrName>
                                        </p:attrNameLst>
                                      </p:cBhvr>
                                      <p:to>
                                        <p:strVal val="visible"/>
                                      </p:to>
                                    </p:set>
                                    <p:animEffect transition="in" filter="wipe(down)">
                                      <p:cBhvr>
                                        <p:cTn id="36" dur="580">
                                          <p:stCondLst>
                                            <p:cond delay="0"/>
                                          </p:stCondLst>
                                        </p:cTn>
                                        <p:tgtEl>
                                          <p:spTgt spid="2060"/>
                                        </p:tgtEl>
                                      </p:cBhvr>
                                    </p:animEffect>
                                    <p:anim calcmode="lin" valueType="num">
                                      <p:cBhvr>
                                        <p:cTn id="37" dur="1822" tmFilter="0,0; 0.14,0.36; 0.43,0.73; 0.71,0.91; 1.0,1.0">
                                          <p:stCondLst>
                                            <p:cond delay="0"/>
                                          </p:stCondLst>
                                        </p:cTn>
                                        <p:tgtEl>
                                          <p:spTgt spid="206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06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06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06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060"/>
                                        </p:tgtEl>
                                        <p:attrNameLst>
                                          <p:attrName>ppt_y</p:attrName>
                                        </p:attrNameLst>
                                      </p:cBhvr>
                                      <p:tavLst>
                                        <p:tav tm="0" fmla="#ppt_y-sin(pi*$)/81">
                                          <p:val>
                                            <p:fltVal val="0"/>
                                          </p:val>
                                        </p:tav>
                                        <p:tav tm="100000">
                                          <p:val>
                                            <p:fltVal val="1"/>
                                          </p:val>
                                        </p:tav>
                                      </p:tavLst>
                                    </p:anim>
                                    <p:animScale>
                                      <p:cBhvr>
                                        <p:cTn id="42" dur="26">
                                          <p:stCondLst>
                                            <p:cond delay="650"/>
                                          </p:stCondLst>
                                        </p:cTn>
                                        <p:tgtEl>
                                          <p:spTgt spid="2060"/>
                                        </p:tgtEl>
                                      </p:cBhvr>
                                      <p:to x="100000" y="60000"/>
                                    </p:animScale>
                                    <p:animScale>
                                      <p:cBhvr>
                                        <p:cTn id="43" dur="166" decel="50000">
                                          <p:stCondLst>
                                            <p:cond delay="676"/>
                                          </p:stCondLst>
                                        </p:cTn>
                                        <p:tgtEl>
                                          <p:spTgt spid="2060"/>
                                        </p:tgtEl>
                                      </p:cBhvr>
                                      <p:to x="100000" y="100000"/>
                                    </p:animScale>
                                    <p:animScale>
                                      <p:cBhvr>
                                        <p:cTn id="44" dur="26">
                                          <p:stCondLst>
                                            <p:cond delay="1312"/>
                                          </p:stCondLst>
                                        </p:cTn>
                                        <p:tgtEl>
                                          <p:spTgt spid="2060"/>
                                        </p:tgtEl>
                                      </p:cBhvr>
                                      <p:to x="100000" y="80000"/>
                                    </p:animScale>
                                    <p:animScale>
                                      <p:cBhvr>
                                        <p:cTn id="45" dur="166" decel="50000">
                                          <p:stCondLst>
                                            <p:cond delay="1338"/>
                                          </p:stCondLst>
                                        </p:cTn>
                                        <p:tgtEl>
                                          <p:spTgt spid="2060"/>
                                        </p:tgtEl>
                                      </p:cBhvr>
                                      <p:to x="100000" y="100000"/>
                                    </p:animScale>
                                    <p:animScale>
                                      <p:cBhvr>
                                        <p:cTn id="46" dur="26">
                                          <p:stCondLst>
                                            <p:cond delay="1642"/>
                                          </p:stCondLst>
                                        </p:cTn>
                                        <p:tgtEl>
                                          <p:spTgt spid="2060"/>
                                        </p:tgtEl>
                                      </p:cBhvr>
                                      <p:to x="100000" y="90000"/>
                                    </p:animScale>
                                    <p:animScale>
                                      <p:cBhvr>
                                        <p:cTn id="47" dur="166" decel="50000">
                                          <p:stCondLst>
                                            <p:cond delay="1668"/>
                                          </p:stCondLst>
                                        </p:cTn>
                                        <p:tgtEl>
                                          <p:spTgt spid="2060"/>
                                        </p:tgtEl>
                                      </p:cBhvr>
                                      <p:to x="100000" y="100000"/>
                                    </p:animScale>
                                    <p:animScale>
                                      <p:cBhvr>
                                        <p:cTn id="48" dur="26">
                                          <p:stCondLst>
                                            <p:cond delay="1808"/>
                                          </p:stCondLst>
                                        </p:cTn>
                                        <p:tgtEl>
                                          <p:spTgt spid="2060"/>
                                        </p:tgtEl>
                                      </p:cBhvr>
                                      <p:to x="100000" y="95000"/>
                                    </p:animScale>
                                    <p:animScale>
                                      <p:cBhvr>
                                        <p:cTn id="49" dur="166" decel="50000">
                                          <p:stCondLst>
                                            <p:cond delay="1834"/>
                                          </p:stCondLst>
                                        </p:cTn>
                                        <p:tgtEl>
                                          <p:spTgt spid="2060"/>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62"/>
                                        </p:tgtEl>
                                        <p:attrNameLst>
                                          <p:attrName>style.visibility</p:attrName>
                                        </p:attrNameLst>
                                      </p:cBhvr>
                                      <p:to>
                                        <p:strVal val="visible"/>
                                      </p:to>
                                    </p:set>
                                    <p:anim calcmode="lin" valueType="num">
                                      <p:cBhvr additive="base">
                                        <p:cTn id="54" dur="500" fill="hold"/>
                                        <p:tgtEl>
                                          <p:spTgt spid="2062"/>
                                        </p:tgtEl>
                                        <p:attrNameLst>
                                          <p:attrName>ppt_x</p:attrName>
                                        </p:attrNameLst>
                                      </p:cBhvr>
                                      <p:tavLst>
                                        <p:tav tm="0">
                                          <p:val>
                                            <p:strVal val="#ppt_x"/>
                                          </p:val>
                                        </p:tav>
                                        <p:tav tm="100000">
                                          <p:val>
                                            <p:strVal val="#ppt_x"/>
                                          </p:val>
                                        </p:tav>
                                      </p:tavLst>
                                    </p:anim>
                                    <p:anim calcmode="lin" valueType="num">
                                      <p:cBhvr additive="base">
                                        <p:cTn id="55"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7C953-6988-43F8-BD80-6A30A78A7675}"/>
              </a:ext>
            </a:extLst>
          </p:cNvPr>
          <p:cNvSpPr>
            <a:spLocks noGrp="1"/>
          </p:cNvSpPr>
          <p:nvPr>
            <p:ph type="title"/>
          </p:nvPr>
        </p:nvSpPr>
        <p:spPr>
          <a:xfrm>
            <a:off x="553279" y="239275"/>
            <a:ext cx="10131425" cy="1456267"/>
          </a:xfrm>
        </p:spPr>
        <p:txBody>
          <a:bodyPr>
            <a:normAutofit/>
          </a:bodyPr>
          <a:lstStyle/>
          <a:p>
            <a:pPr algn="ctr"/>
            <a:r>
              <a:rPr lang="es-CO" sz="6000" dirty="0">
                <a:solidFill>
                  <a:srgbClr val="C00000"/>
                </a:solidFill>
                <a:effectLst>
                  <a:glow rad="228600">
                    <a:schemeClr val="accent1">
                      <a:satMod val="175000"/>
                      <a:alpha val="40000"/>
                    </a:schemeClr>
                  </a:glow>
                </a:effectLst>
                <a:latin typeface="Algerian" panose="04020705040A02060702" pitchFamily="82" charset="0"/>
              </a:rPr>
              <a:t>departamentos</a:t>
            </a:r>
          </a:p>
        </p:txBody>
      </p:sp>
      <p:sp>
        <p:nvSpPr>
          <p:cNvPr id="3" name="Rectángulo 2">
            <a:extLst>
              <a:ext uri="{FF2B5EF4-FFF2-40B4-BE49-F238E27FC236}">
                <a16:creationId xmlns:a16="http://schemas.microsoft.com/office/drawing/2014/main" id="{A7710F6B-4839-49C3-8547-9B0785E78DB6}"/>
              </a:ext>
            </a:extLst>
          </p:cNvPr>
          <p:cNvSpPr/>
          <p:nvPr/>
        </p:nvSpPr>
        <p:spPr>
          <a:xfrm>
            <a:off x="344556" y="2065867"/>
            <a:ext cx="6440557" cy="1815882"/>
          </a:xfrm>
          <a:prstGeom prst="rect">
            <a:avLst/>
          </a:prstGeom>
        </p:spPr>
        <p:txBody>
          <a:bodyPr wrap="square">
            <a:spAutoFit/>
          </a:bodyPr>
          <a:lstStyle/>
          <a:p>
            <a:pPr>
              <a:buFont typeface="Arial" panose="020B0604020202020204" pitchFamily="34" charset="0"/>
              <a:buChar char="•"/>
            </a:pPr>
            <a:r>
              <a:rPr lang="es-CO" sz="2800" b="1" dirty="0">
                <a:solidFill>
                  <a:schemeClr val="bg1"/>
                </a:solidFill>
                <a:effectLst>
                  <a:glow rad="228600">
                    <a:schemeClr val="accent4">
                      <a:satMod val="175000"/>
                      <a:alpha val="40000"/>
                    </a:schemeClr>
                  </a:glow>
                </a:effectLst>
                <a:latin typeface="Arial" panose="020B0604020202020204" pitchFamily="34" charset="0"/>
              </a:rPr>
              <a:t>Arauca, capital Arauca.</a:t>
            </a:r>
          </a:p>
          <a:p>
            <a:pPr>
              <a:buFont typeface="Arial" panose="020B0604020202020204" pitchFamily="34" charset="0"/>
              <a:buChar char="•"/>
            </a:pPr>
            <a:r>
              <a:rPr lang="es-CO" sz="2800" b="1" dirty="0">
                <a:solidFill>
                  <a:schemeClr val="bg1"/>
                </a:solidFill>
                <a:effectLst>
                  <a:glow rad="228600">
                    <a:schemeClr val="accent4">
                      <a:satMod val="175000"/>
                      <a:alpha val="40000"/>
                    </a:schemeClr>
                  </a:glow>
                </a:effectLst>
                <a:latin typeface="Arial" panose="020B0604020202020204" pitchFamily="34" charset="0"/>
              </a:rPr>
              <a:t>Casanare, capital Yopal.</a:t>
            </a:r>
          </a:p>
          <a:p>
            <a:pPr>
              <a:buFont typeface="Arial" panose="020B0604020202020204" pitchFamily="34" charset="0"/>
              <a:buChar char="•"/>
            </a:pPr>
            <a:r>
              <a:rPr lang="es-CO" sz="2800" b="1" dirty="0">
                <a:solidFill>
                  <a:schemeClr val="bg1"/>
                </a:solidFill>
                <a:effectLst>
                  <a:glow rad="228600">
                    <a:schemeClr val="accent4">
                      <a:satMod val="175000"/>
                      <a:alpha val="40000"/>
                    </a:schemeClr>
                  </a:glow>
                </a:effectLst>
                <a:latin typeface="Arial" panose="020B0604020202020204" pitchFamily="34" charset="0"/>
              </a:rPr>
              <a:t>Meta, capital Villavicencio.</a:t>
            </a:r>
          </a:p>
          <a:p>
            <a:pPr>
              <a:buFont typeface="Arial" panose="020B0604020202020204" pitchFamily="34" charset="0"/>
              <a:buChar char="•"/>
            </a:pPr>
            <a:r>
              <a:rPr lang="es-CO" sz="2800" b="1" dirty="0">
                <a:solidFill>
                  <a:schemeClr val="bg1"/>
                </a:solidFill>
                <a:effectLst>
                  <a:glow rad="228600">
                    <a:schemeClr val="accent4">
                      <a:satMod val="175000"/>
                      <a:alpha val="40000"/>
                    </a:schemeClr>
                  </a:glow>
                </a:effectLst>
                <a:latin typeface="Arial" panose="020B0604020202020204" pitchFamily="34" charset="0"/>
              </a:rPr>
              <a:t>Vichada, capital Puerto Carreño</a:t>
            </a:r>
            <a:r>
              <a:rPr lang="es-CO" dirty="0">
                <a:solidFill>
                  <a:srgbClr val="222222"/>
                </a:solidFill>
                <a:effectLst>
                  <a:glow rad="228600">
                    <a:schemeClr val="accent4">
                      <a:satMod val="175000"/>
                      <a:alpha val="40000"/>
                    </a:schemeClr>
                  </a:glow>
                </a:effectLst>
                <a:latin typeface="Arial" panose="020B0604020202020204" pitchFamily="34" charset="0"/>
              </a:rPr>
              <a:t>.</a:t>
            </a:r>
            <a:endParaRPr lang="es-CO" b="0" i="0" dirty="0">
              <a:solidFill>
                <a:srgbClr val="222222"/>
              </a:solidFill>
              <a:effectLst>
                <a:glow rad="228600">
                  <a:schemeClr val="accent4">
                    <a:satMod val="175000"/>
                    <a:alpha val="40000"/>
                  </a:schemeClr>
                </a:glow>
              </a:effectLst>
              <a:latin typeface="Arial" panose="020B0604020202020204" pitchFamily="34" charset="0"/>
            </a:endParaRPr>
          </a:p>
        </p:txBody>
      </p:sp>
      <p:pic>
        <p:nvPicPr>
          <p:cNvPr id="3074" name="Picture 2" descr="Resultado de imagen para arauca paisajes">
            <a:extLst>
              <a:ext uri="{FF2B5EF4-FFF2-40B4-BE49-F238E27FC236}">
                <a16:creationId xmlns:a16="http://schemas.microsoft.com/office/drawing/2014/main" id="{2512DBC7-ECAB-4D11-862C-4878F073E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107" y="1078121"/>
            <a:ext cx="2417194" cy="1605168"/>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6" name="Picture 4" descr="Resultado de imagen para casanare paisajes">
            <a:extLst>
              <a:ext uri="{FF2B5EF4-FFF2-40B4-BE49-F238E27FC236}">
                <a16:creationId xmlns:a16="http://schemas.microsoft.com/office/drawing/2014/main" id="{55FB205B-1571-4760-87B6-4946AB5C4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005" y="4658541"/>
            <a:ext cx="3225903" cy="196018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8" name="Picture 6" descr="Resultado de imagen para meta paisajes">
            <a:extLst>
              <a:ext uri="{FF2B5EF4-FFF2-40B4-BE49-F238E27FC236}">
                <a16:creationId xmlns:a16="http://schemas.microsoft.com/office/drawing/2014/main" id="{A5268BC3-ACE1-4805-A719-028C65895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181" y="2048841"/>
            <a:ext cx="2641648" cy="197107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0" name="Picture 8" descr="Resultado de imagen para vichada paisajes">
            <a:extLst>
              <a:ext uri="{FF2B5EF4-FFF2-40B4-BE49-F238E27FC236}">
                <a16:creationId xmlns:a16="http://schemas.microsoft.com/office/drawing/2014/main" id="{0B86B956-67CE-4BA1-8253-45DB4003D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837" y="4551083"/>
            <a:ext cx="2641649" cy="1981237"/>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89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circle(in)">
                                      <p:cBhvr>
                                        <p:cTn id="32" dur="20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barn(inVertical)">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 calcmode="lin" valueType="num">
                                      <p:cBhvr>
                                        <p:cTn id="42" dur="500" fill="hold"/>
                                        <p:tgtEl>
                                          <p:spTgt spid="3076"/>
                                        </p:tgtEl>
                                        <p:attrNameLst>
                                          <p:attrName>ppt_w</p:attrName>
                                        </p:attrNameLst>
                                      </p:cBhvr>
                                      <p:tavLst>
                                        <p:tav tm="0">
                                          <p:val>
                                            <p:fltVal val="0"/>
                                          </p:val>
                                        </p:tav>
                                        <p:tav tm="100000">
                                          <p:val>
                                            <p:strVal val="#ppt_w"/>
                                          </p:val>
                                        </p:tav>
                                      </p:tavLst>
                                    </p:anim>
                                    <p:anim calcmode="lin" valueType="num">
                                      <p:cBhvr>
                                        <p:cTn id="43" dur="500" fill="hold"/>
                                        <p:tgtEl>
                                          <p:spTgt spid="3076"/>
                                        </p:tgtEl>
                                        <p:attrNameLst>
                                          <p:attrName>ppt_h</p:attrName>
                                        </p:attrNameLst>
                                      </p:cBhvr>
                                      <p:tavLst>
                                        <p:tav tm="0">
                                          <p:val>
                                            <p:fltVal val="0"/>
                                          </p:val>
                                        </p:tav>
                                        <p:tav tm="100000">
                                          <p:val>
                                            <p:strVal val="#ppt_h"/>
                                          </p:val>
                                        </p:tav>
                                      </p:tavLst>
                                    </p:anim>
                                    <p:animEffect transition="in" filter="fade">
                                      <p:cBhvr>
                                        <p:cTn id="44" dur="500"/>
                                        <p:tgtEl>
                                          <p:spTgt spid="307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p:cTn id="49" dur="1000" fill="hold"/>
                                        <p:tgtEl>
                                          <p:spTgt spid="3080"/>
                                        </p:tgtEl>
                                        <p:attrNameLst>
                                          <p:attrName>ppt_w</p:attrName>
                                        </p:attrNameLst>
                                      </p:cBhvr>
                                      <p:tavLst>
                                        <p:tav tm="0">
                                          <p:val>
                                            <p:fltVal val="0"/>
                                          </p:val>
                                        </p:tav>
                                        <p:tav tm="100000">
                                          <p:val>
                                            <p:strVal val="#ppt_w"/>
                                          </p:val>
                                        </p:tav>
                                      </p:tavLst>
                                    </p:anim>
                                    <p:anim calcmode="lin" valueType="num">
                                      <p:cBhvr>
                                        <p:cTn id="50" dur="1000" fill="hold"/>
                                        <p:tgtEl>
                                          <p:spTgt spid="3080"/>
                                        </p:tgtEl>
                                        <p:attrNameLst>
                                          <p:attrName>ppt_h</p:attrName>
                                        </p:attrNameLst>
                                      </p:cBhvr>
                                      <p:tavLst>
                                        <p:tav tm="0">
                                          <p:val>
                                            <p:fltVal val="0"/>
                                          </p:val>
                                        </p:tav>
                                        <p:tav tm="100000">
                                          <p:val>
                                            <p:strVal val="#ppt_h"/>
                                          </p:val>
                                        </p:tav>
                                      </p:tavLst>
                                    </p:anim>
                                    <p:anim calcmode="lin" valueType="num">
                                      <p:cBhvr>
                                        <p:cTn id="51" dur="1000" fill="hold"/>
                                        <p:tgtEl>
                                          <p:spTgt spid="3080"/>
                                        </p:tgtEl>
                                        <p:attrNameLst>
                                          <p:attrName>style.rotation</p:attrName>
                                        </p:attrNameLst>
                                      </p:cBhvr>
                                      <p:tavLst>
                                        <p:tav tm="0">
                                          <p:val>
                                            <p:fltVal val="90"/>
                                          </p:val>
                                        </p:tav>
                                        <p:tav tm="100000">
                                          <p:val>
                                            <p:fltVal val="0"/>
                                          </p:val>
                                        </p:tav>
                                      </p:tavLst>
                                    </p:anim>
                                    <p:animEffect transition="in" filter="fade">
                                      <p:cBhvr>
                                        <p:cTn id="52"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2030" y="0"/>
            <a:ext cx="10131425" cy="1456267"/>
          </a:xfrm>
        </p:spPr>
        <p:txBody>
          <a:bodyPr>
            <a:normAutofit/>
          </a:bodyPr>
          <a:lstStyle/>
          <a:p>
            <a:pPr algn="ctr"/>
            <a:r>
              <a:rPr lang="es-CO" sz="6600" dirty="0">
                <a:solidFill>
                  <a:srgbClr val="C00000"/>
                </a:solidFill>
                <a:effectLst>
                  <a:glow rad="228600">
                    <a:schemeClr val="accent2">
                      <a:satMod val="175000"/>
                      <a:alpha val="40000"/>
                    </a:schemeClr>
                  </a:glow>
                </a:effectLst>
                <a:latin typeface="Algerian" panose="04020705040A02060702" pitchFamily="82" charset="0"/>
              </a:rPr>
              <a:t>Trajes típicos</a:t>
            </a:r>
          </a:p>
        </p:txBody>
      </p:sp>
      <p:sp>
        <p:nvSpPr>
          <p:cNvPr id="3" name="Rectángulo 2"/>
          <p:cNvSpPr/>
          <p:nvPr/>
        </p:nvSpPr>
        <p:spPr>
          <a:xfrm>
            <a:off x="262031" y="1271601"/>
            <a:ext cx="2428935" cy="369332"/>
          </a:xfrm>
          <a:prstGeom prst="rect">
            <a:avLst/>
          </a:prstGeom>
        </p:spPr>
        <p:txBody>
          <a:bodyPr wrap="none">
            <a:spAutoFit/>
          </a:bodyPr>
          <a:lstStyle/>
          <a:p>
            <a:pPr algn="just"/>
            <a:r>
              <a:rPr lang="es-CO" b="1" u="sng" dirty="0">
                <a:solidFill>
                  <a:srgbClr val="000000"/>
                </a:solidFill>
                <a:effectLst>
                  <a:glow rad="228600">
                    <a:schemeClr val="accent6">
                      <a:satMod val="175000"/>
                      <a:alpha val="40000"/>
                    </a:schemeClr>
                  </a:glow>
                </a:effectLst>
                <a:latin typeface="Roboto"/>
              </a:rPr>
              <a:t>Vestuario masculino</a:t>
            </a:r>
            <a:endParaRPr lang="es-CO" b="0" i="0" dirty="0">
              <a:solidFill>
                <a:srgbClr val="111111"/>
              </a:solidFill>
              <a:effectLst>
                <a:glow rad="228600">
                  <a:schemeClr val="accent6">
                    <a:satMod val="175000"/>
                    <a:alpha val="40000"/>
                  </a:schemeClr>
                </a:glow>
              </a:effectLst>
              <a:latin typeface="Roboto"/>
            </a:endParaRPr>
          </a:p>
        </p:txBody>
      </p:sp>
      <p:sp>
        <p:nvSpPr>
          <p:cNvPr id="4" name="Rectángulo 3"/>
          <p:cNvSpPr/>
          <p:nvPr/>
        </p:nvSpPr>
        <p:spPr>
          <a:xfrm>
            <a:off x="229686" y="1660586"/>
            <a:ext cx="11791424" cy="1200329"/>
          </a:xfrm>
          <a:prstGeom prst="rect">
            <a:avLst/>
          </a:prstGeom>
        </p:spPr>
        <p:txBody>
          <a:bodyPr wrap="square">
            <a:spAutoFit/>
          </a:bodyPr>
          <a:lstStyle/>
          <a:p>
            <a:r>
              <a:rPr lang="es-CO" b="1" dirty="0">
                <a:solidFill>
                  <a:srgbClr val="000000"/>
                </a:solidFill>
                <a:latin typeface="Verdana" panose="020B0604030504040204" pitchFamily="34" charset="0"/>
              </a:rPr>
              <a:t>Como traje típico tradicional el llanero usa el liquilique, un traje con chaqueta y pantalón de color blanco, negro, crema o caqui.</a:t>
            </a:r>
          </a:p>
          <a:p>
            <a:endParaRPr lang="es-CO" b="1" u="sng" dirty="0"/>
          </a:p>
          <a:p>
            <a:endParaRPr lang="es-CO" dirty="0"/>
          </a:p>
        </p:txBody>
      </p:sp>
      <p:sp>
        <p:nvSpPr>
          <p:cNvPr id="5" name="Rectángulo 4"/>
          <p:cNvSpPr/>
          <p:nvPr/>
        </p:nvSpPr>
        <p:spPr>
          <a:xfrm>
            <a:off x="229686" y="2491583"/>
            <a:ext cx="2313518" cy="369332"/>
          </a:xfrm>
          <a:prstGeom prst="rect">
            <a:avLst/>
          </a:prstGeom>
        </p:spPr>
        <p:txBody>
          <a:bodyPr wrap="none">
            <a:spAutoFit/>
          </a:bodyPr>
          <a:lstStyle/>
          <a:p>
            <a:pPr algn="just"/>
            <a:r>
              <a:rPr lang="es-CO" b="1" u="sng" dirty="0">
                <a:solidFill>
                  <a:srgbClr val="000000"/>
                </a:solidFill>
                <a:effectLst>
                  <a:glow rad="228600">
                    <a:schemeClr val="accent1">
                      <a:satMod val="175000"/>
                      <a:alpha val="40000"/>
                    </a:schemeClr>
                  </a:glow>
                </a:effectLst>
                <a:latin typeface="Roboto"/>
              </a:rPr>
              <a:t>Vestuario femenino</a:t>
            </a:r>
            <a:endParaRPr lang="es-CO" b="0" i="0" dirty="0">
              <a:solidFill>
                <a:srgbClr val="111111"/>
              </a:solidFill>
              <a:effectLst>
                <a:glow rad="228600">
                  <a:schemeClr val="accent1">
                    <a:satMod val="175000"/>
                    <a:alpha val="40000"/>
                  </a:schemeClr>
                </a:glow>
              </a:effectLst>
              <a:latin typeface="Roboto"/>
            </a:endParaRPr>
          </a:p>
        </p:txBody>
      </p:sp>
      <p:sp>
        <p:nvSpPr>
          <p:cNvPr id="6" name="Rectángulo 5"/>
          <p:cNvSpPr/>
          <p:nvPr/>
        </p:nvSpPr>
        <p:spPr>
          <a:xfrm>
            <a:off x="229686" y="2912534"/>
            <a:ext cx="11791424" cy="923330"/>
          </a:xfrm>
          <a:prstGeom prst="rect">
            <a:avLst/>
          </a:prstGeom>
        </p:spPr>
        <p:txBody>
          <a:bodyPr wrap="square">
            <a:spAutoFit/>
          </a:bodyPr>
          <a:lstStyle/>
          <a:p>
            <a:r>
              <a:rPr lang="es-CO" b="1" dirty="0">
                <a:solidFill>
                  <a:srgbClr val="000000"/>
                </a:solidFill>
                <a:latin typeface="Verdana" panose="020B0604030504040204" pitchFamily="34" charset="0"/>
              </a:rPr>
              <a:t>La mujer usa un traje de dos piezas muy colorido. Consiste en una falda ancha estampada, que algunas veces cae al tobillo o que puede llevarse hasta las rodillas, según la persona y la ocasión.</a:t>
            </a:r>
            <a:endParaRPr lang="es-CO" b="1" dirty="0"/>
          </a:p>
        </p:txBody>
      </p:sp>
      <p:sp>
        <p:nvSpPr>
          <p:cNvPr id="7" name="AutoShape 2" descr="Resultado de imagen para trajes tipicos region orinoqu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Resultado de imagen para trajes tipicos region orinoqu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82" name="Picture 10" descr="Resultado de imagen para trajes tipicos region orinoqu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266210"/>
            <a:ext cx="1983963" cy="197999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4" name="Picture 12" descr="Resultado de imagen para trajes tipicos region orinoqu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284" y="3921904"/>
            <a:ext cx="2231365" cy="1952444"/>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8" name="Picture 16" descr="Resultado de imagen para trajes tipicos region orinoqu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16" y="4625112"/>
            <a:ext cx="2497330" cy="1787563"/>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90" name="Picture 18" descr="Resultado de imagen para trajes tipicos region orinoqu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9513" y="4082956"/>
            <a:ext cx="1800225" cy="2543175"/>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09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fade">
                                      <p:cBhvr>
                                        <p:cTn id="35" dur="500"/>
                                        <p:tgtEl>
                                          <p:spTgt spid="308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84"/>
                                        </p:tgtEl>
                                        <p:attrNameLst>
                                          <p:attrName>style.visibility</p:attrName>
                                        </p:attrNameLst>
                                      </p:cBhvr>
                                      <p:to>
                                        <p:strVal val="visible"/>
                                      </p:to>
                                    </p:set>
                                    <p:anim calcmode="lin" valueType="num">
                                      <p:cBhvr additive="base">
                                        <p:cTn id="40" dur="500" fill="hold"/>
                                        <p:tgtEl>
                                          <p:spTgt spid="3084"/>
                                        </p:tgtEl>
                                        <p:attrNameLst>
                                          <p:attrName>ppt_x</p:attrName>
                                        </p:attrNameLst>
                                      </p:cBhvr>
                                      <p:tavLst>
                                        <p:tav tm="0">
                                          <p:val>
                                            <p:strVal val="#ppt_x"/>
                                          </p:val>
                                        </p:tav>
                                        <p:tav tm="100000">
                                          <p:val>
                                            <p:strVal val="#ppt_x"/>
                                          </p:val>
                                        </p:tav>
                                      </p:tavLst>
                                    </p:anim>
                                    <p:anim calcmode="lin" valueType="num">
                                      <p:cBhvr additive="base">
                                        <p:cTn id="41"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088"/>
                                        </p:tgtEl>
                                        <p:attrNameLst>
                                          <p:attrName>style.visibility</p:attrName>
                                        </p:attrNameLst>
                                      </p:cBhvr>
                                      <p:to>
                                        <p:strVal val="visible"/>
                                      </p:to>
                                    </p:set>
                                    <p:animEffect transition="in" filter="randombar(horizontal)">
                                      <p:cBhvr>
                                        <p:cTn id="46" dur="500"/>
                                        <p:tgtEl>
                                          <p:spTgt spid="308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090"/>
                                        </p:tgtEl>
                                        <p:attrNameLst>
                                          <p:attrName>style.visibility</p:attrName>
                                        </p:attrNameLst>
                                      </p:cBhvr>
                                      <p:to>
                                        <p:strVal val="visible"/>
                                      </p:to>
                                    </p:set>
                                    <p:anim calcmode="lin" valueType="num">
                                      <p:cBhvr>
                                        <p:cTn id="51" dur="1000" fill="hold"/>
                                        <p:tgtEl>
                                          <p:spTgt spid="3090"/>
                                        </p:tgtEl>
                                        <p:attrNameLst>
                                          <p:attrName>ppt_w</p:attrName>
                                        </p:attrNameLst>
                                      </p:cBhvr>
                                      <p:tavLst>
                                        <p:tav tm="0">
                                          <p:val>
                                            <p:fltVal val="0"/>
                                          </p:val>
                                        </p:tav>
                                        <p:tav tm="100000">
                                          <p:val>
                                            <p:strVal val="#ppt_w"/>
                                          </p:val>
                                        </p:tav>
                                      </p:tavLst>
                                    </p:anim>
                                    <p:anim calcmode="lin" valueType="num">
                                      <p:cBhvr>
                                        <p:cTn id="52" dur="1000" fill="hold"/>
                                        <p:tgtEl>
                                          <p:spTgt spid="3090"/>
                                        </p:tgtEl>
                                        <p:attrNameLst>
                                          <p:attrName>ppt_h</p:attrName>
                                        </p:attrNameLst>
                                      </p:cBhvr>
                                      <p:tavLst>
                                        <p:tav tm="0">
                                          <p:val>
                                            <p:fltVal val="0"/>
                                          </p:val>
                                        </p:tav>
                                        <p:tav tm="100000">
                                          <p:val>
                                            <p:strVal val="#ppt_h"/>
                                          </p:val>
                                        </p:tav>
                                      </p:tavLst>
                                    </p:anim>
                                    <p:anim calcmode="lin" valueType="num">
                                      <p:cBhvr>
                                        <p:cTn id="53" dur="1000" fill="hold"/>
                                        <p:tgtEl>
                                          <p:spTgt spid="3090"/>
                                        </p:tgtEl>
                                        <p:attrNameLst>
                                          <p:attrName>style.rotation</p:attrName>
                                        </p:attrNameLst>
                                      </p:cBhvr>
                                      <p:tavLst>
                                        <p:tav tm="0">
                                          <p:val>
                                            <p:fltVal val="90"/>
                                          </p:val>
                                        </p:tav>
                                        <p:tav tm="100000">
                                          <p:val>
                                            <p:fltVal val="0"/>
                                          </p:val>
                                        </p:tav>
                                      </p:tavLst>
                                    </p:anim>
                                    <p:animEffect transition="in" filter="fade">
                                      <p:cBhvr>
                                        <p:cTn id="54" dur="10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840" y="275046"/>
            <a:ext cx="10131425" cy="1456267"/>
          </a:xfrm>
        </p:spPr>
        <p:txBody>
          <a:bodyPr>
            <a:normAutofit/>
          </a:bodyPr>
          <a:lstStyle/>
          <a:p>
            <a:pPr algn="ctr"/>
            <a:r>
              <a:rPr lang="es-CO" sz="8000" dirty="0">
                <a:solidFill>
                  <a:srgbClr val="C00000"/>
                </a:solidFill>
                <a:effectLst>
                  <a:glow rad="228600">
                    <a:schemeClr val="accent1">
                      <a:satMod val="175000"/>
                      <a:alpha val="40000"/>
                    </a:schemeClr>
                  </a:glow>
                </a:effectLst>
                <a:latin typeface="Algerian" panose="04020705040A02060702" pitchFamily="82" charset="0"/>
              </a:rPr>
              <a:t>Platos típicos</a:t>
            </a:r>
          </a:p>
        </p:txBody>
      </p:sp>
      <p:pic>
        <p:nvPicPr>
          <p:cNvPr id="410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55" y="1707759"/>
            <a:ext cx="1962123" cy="168182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386" y="3463056"/>
            <a:ext cx="2332690" cy="461665"/>
          </a:xfrm>
          <a:prstGeom prst="rect">
            <a:avLst/>
          </a:prstGeom>
        </p:spPr>
        <p:txBody>
          <a:bodyPr wrap="none">
            <a:spAutoFit/>
          </a:bodyPr>
          <a:lstStyle/>
          <a:p>
            <a:r>
              <a:rPr lang="es-CO" sz="2400" b="1" i="1" u="sng" dirty="0">
                <a:solidFill>
                  <a:schemeClr val="bg1"/>
                </a:solidFill>
                <a:effectLst>
                  <a:glow rad="228600">
                    <a:schemeClr val="accent2">
                      <a:satMod val="175000"/>
                      <a:alpha val="40000"/>
                    </a:schemeClr>
                  </a:glow>
                </a:effectLst>
                <a:latin typeface="open"/>
              </a:rPr>
              <a:t>Caldo de Cuchas</a:t>
            </a:r>
            <a:r>
              <a:rPr lang="es-CO" sz="2400" dirty="0">
                <a:solidFill>
                  <a:schemeClr val="bg1"/>
                </a:solidFill>
                <a:effectLst>
                  <a:glow rad="228600">
                    <a:schemeClr val="accent2">
                      <a:satMod val="175000"/>
                      <a:alpha val="40000"/>
                    </a:schemeClr>
                  </a:glow>
                </a:effectLst>
                <a:latin typeface="open"/>
              </a:rPr>
              <a:t>:</a:t>
            </a:r>
            <a:endParaRPr lang="es-CO" sz="2400" b="0" i="0" dirty="0">
              <a:solidFill>
                <a:schemeClr val="bg1"/>
              </a:solidFill>
              <a:effectLst>
                <a:glow rad="228600">
                  <a:schemeClr val="accent2">
                    <a:satMod val="175000"/>
                    <a:alpha val="40000"/>
                  </a:schemeClr>
                </a:glow>
              </a:effectLst>
              <a:latin typeface="open"/>
            </a:endParaRPr>
          </a:p>
        </p:txBody>
      </p:sp>
      <p:pic>
        <p:nvPicPr>
          <p:cNvPr id="4102" name="Picture 6" descr="Resultado de imagen para sopa de picad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19" y="2110790"/>
            <a:ext cx="2488955" cy="1327443"/>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2532664" y="3492029"/>
            <a:ext cx="2420021" cy="461665"/>
          </a:xfrm>
          <a:prstGeom prst="rect">
            <a:avLst/>
          </a:prstGeom>
        </p:spPr>
        <p:txBody>
          <a:bodyPr wrap="none">
            <a:spAutoFit/>
          </a:bodyPr>
          <a:lstStyle/>
          <a:p>
            <a:r>
              <a:rPr lang="es-CO" sz="2400" b="1" i="1" u="sng" dirty="0">
                <a:solidFill>
                  <a:schemeClr val="bg1"/>
                </a:solidFill>
                <a:effectLst>
                  <a:glow rad="139700">
                    <a:schemeClr val="accent5">
                      <a:satMod val="175000"/>
                      <a:alpha val="40000"/>
                    </a:schemeClr>
                  </a:glow>
                </a:effectLst>
                <a:latin typeface="open"/>
              </a:rPr>
              <a:t>Sopa de Picadillo</a:t>
            </a:r>
            <a:r>
              <a:rPr lang="es-CO" sz="2400" dirty="0">
                <a:solidFill>
                  <a:schemeClr val="bg1"/>
                </a:solidFill>
                <a:effectLst>
                  <a:glow rad="139700">
                    <a:schemeClr val="accent5">
                      <a:satMod val="175000"/>
                      <a:alpha val="40000"/>
                    </a:schemeClr>
                  </a:glow>
                </a:effectLst>
                <a:latin typeface="open"/>
              </a:rPr>
              <a:t>:</a:t>
            </a:r>
            <a:endParaRPr lang="es-CO" sz="2400" b="0" i="0" dirty="0">
              <a:solidFill>
                <a:schemeClr val="bg1"/>
              </a:solidFill>
              <a:effectLst>
                <a:glow rad="139700">
                  <a:schemeClr val="accent5">
                    <a:satMod val="175000"/>
                    <a:alpha val="40000"/>
                  </a:schemeClr>
                </a:glow>
              </a:effectLst>
              <a:latin typeface="open"/>
            </a:endParaRPr>
          </a:p>
        </p:txBody>
      </p:sp>
      <p:pic>
        <p:nvPicPr>
          <p:cNvPr id="1026" name="Picture 2" descr="Arroz atollado ">
            <a:extLst>
              <a:ext uri="{FF2B5EF4-FFF2-40B4-BE49-F238E27FC236}">
                <a16:creationId xmlns:a16="http://schemas.microsoft.com/office/drawing/2014/main" id="{6CAFECBD-7751-41D4-9452-46402240A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818" y="1654188"/>
            <a:ext cx="2813591" cy="158499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2402C76D-CA04-41EC-85A7-111906FADA9C}"/>
              </a:ext>
            </a:extLst>
          </p:cNvPr>
          <p:cNvSpPr/>
          <p:nvPr/>
        </p:nvSpPr>
        <p:spPr>
          <a:xfrm>
            <a:off x="5910847" y="3269131"/>
            <a:ext cx="1831463" cy="461665"/>
          </a:xfrm>
          <a:prstGeom prst="rect">
            <a:avLst/>
          </a:prstGeom>
        </p:spPr>
        <p:txBody>
          <a:bodyPr wrap="none">
            <a:spAutoFit/>
          </a:bodyPr>
          <a:lstStyle/>
          <a:p>
            <a:r>
              <a:rPr lang="es-CO" sz="2400" b="1" u="sng" dirty="0">
                <a:solidFill>
                  <a:srgbClr val="000000"/>
                </a:solidFill>
                <a:effectLst>
                  <a:glow rad="228600">
                    <a:schemeClr val="accent4">
                      <a:satMod val="175000"/>
                      <a:alpha val="40000"/>
                    </a:schemeClr>
                  </a:glow>
                </a:effectLst>
                <a:latin typeface="Arima Madurai"/>
              </a:rPr>
              <a:t>Arroz llanero</a:t>
            </a:r>
            <a:endParaRPr lang="es-CO" sz="2400" b="1" i="0" u="sng" dirty="0">
              <a:solidFill>
                <a:srgbClr val="111111"/>
              </a:solidFill>
              <a:effectLst>
                <a:glow rad="228600">
                  <a:schemeClr val="accent4">
                    <a:satMod val="175000"/>
                    <a:alpha val="40000"/>
                  </a:schemeClr>
                </a:glow>
              </a:effectLst>
              <a:latin typeface="Arima Madurai"/>
            </a:endParaRPr>
          </a:p>
        </p:txBody>
      </p:sp>
      <p:pic>
        <p:nvPicPr>
          <p:cNvPr id="1028" name="Picture 4" descr="cachama a la llanera">
            <a:extLst>
              <a:ext uri="{FF2B5EF4-FFF2-40B4-BE49-F238E27FC236}">
                <a16:creationId xmlns:a16="http://schemas.microsoft.com/office/drawing/2014/main" id="{F68B6AC3-A7B2-45CB-9F79-756DCC11A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854" y="1840660"/>
            <a:ext cx="2488955" cy="165930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1CEEB3A-7294-40B3-BF70-863234740255}"/>
              </a:ext>
            </a:extLst>
          </p:cNvPr>
          <p:cNvSpPr/>
          <p:nvPr/>
        </p:nvSpPr>
        <p:spPr>
          <a:xfrm>
            <a:off x="8327533" y="3532055"/>
            <a:ext cx="3627596" cy="461665"/>
          </a:xfrm>
          <a:prstGeom prst="rect">
            <a:avLst/>
          </a:prstGeom>
        </p:spPr>
        <p:txBody>
          <a:bodyPr wrap="none">
            <a:spAutoFit/>
          </a:bodyPr>
          <a:lstStyle/>
          <a:p>
            <a:r>
              <a:rPr lang="es-ES" sz="2400" b="1" u="sng" dirty="0">
                <a:solidFill>
                  <a:srgbClr val="000000"/>
                </a:solidFill>
                <a:effectLst>
                  <a:glow rad="228600">
                    <a:schemeClr val="accent6">
                      <a:satMod val="175000"/>
                      <a:alpha val="40000"/>
                    </a:schemeClr>
                  </a:glow>
                </a:effectLst>
                <a:latin typeface="Arima Madurai"/>
              </a:rPr>
              <a:t>Cachama asada a la llanera</a:t>
            </a:r>
            <a:endParaRPr lang="es-ES" sz="2400" b="1" i="0" u="sng" dirty="0">
              <a:solidFill>
                <a:srgbClr val="111111"/>
              </a:solidFill>
              <a:effectLst>
                <a:glow rad="228600">
                  <a:schemeClr val="accent6">
                    <a:satMod val="175000"/>
                    <a:alpha val="40000"/>
                  </a:schemeClr>
                </a:glow>
              </a:effectLst>
              <a:latin typeface="Arima Madurai"/>
            </a:endParaRPr>
          </a:p>
        </p:txBody>
      </p:sp>
      <p:pic>
        <p:nvPicPr>
          <p:cNvPr id="1030" name="Picture 6" descr="Carne a la mamona">
            <a:extLst>
              <a:ext uri="{FF2B5EF4-FFF2-40B4-BE49-F238E27FC236}">
                <a16:creationId xmlns:a16="http://schemas.microsoft.com/office/drawing/2014/main" id="{05C033B8-4AB7-4775-8CE3-69F28CAB0E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51" y="4651268"/>
            <a:ext cx="2318470" cy="1476093"/>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90E5C72-9DCB-4F47-8E22-A689EC4B9DA6}"/>
              </a:ext>
            </a:extLst>
          </p:cNvPr>
          <p:cNvSpPr/>
          <p:nvPr/>
        </p:nvSpPr>
        <p:spPr>
          <a:xfrm>
            <a:off x="0" y="6127361"/>
            <a:ext cx="3068469" cy="523220"/>
          </a:xfrm>
          <a:prstGeom prst="rect">
            <a:avLst/>
          </a:prstGeom>
        </p:spPr>
        <p:txBody>
          <a:bodyPr wrap="none">
            <a:spAutoFit/>
          </a:bodyPr>
          <a:lstStyle/>
          <a:p>
            <a:r>
              <a:rPr lang="es-CO" sz="2800" b="1" u="sng" dirty="0">
                <a:solidFill>
                  <a:srgbClr val="000000"/>
                </a:solidFill>
                <a:effectLst>
                  <a:glow rad="228600">
                    <a:schemeClr val="accent4">
                      <a:satMod val="175000"/>
                      <a:alpha val="40000"/>
                    </a:schemeClr>
                  </a:glow>
                </a:effectLst>
                <a:latin typeface="Arima Madurai"/>
              </a:rPr>
              <a:t>Carne a la mamona</a:t>
            </a:r>
            <a:endParaRPr lang="es-CO" sz="2800" b="1" i="0" u="sng" dirty="0">
              <a:solidFill>
                <a:srgbClr val="111111"/>
              </a:solidFill>
              <a:effectLst>
                <a:glow rad="228600">
                  <a:schemeClr val="accent4">
                    <a:satMod val="175000"/>
                    <a:alpha val="40000"/>
                  </a:schemeClr>
                </a:glow>
              </a:effectLst>
              <a:latin typeface="Arima Madurai"/>
            </a:endParaRPr>
          </a:p>
        </p:txBody>
      </p:sp>
      <p:pic>
        <p:nvPicPr>
          <p:cNvPr id="1032" name="Picture 8" descr="sancocho de gallina">
            <a:extLst>
              <a:ext uri="{FF2B5EF4-FFF2-40B4-BE49-F238E27FC236}">
                <a16:creationId xmlns:a16="http://schemas.microsoft.com/office/drawing/2014/main" id="{70B078E0-8F2D-4779-A19F-0120DD388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469" y="4102324"/>
            <a:ext cx="2490832" cy="166055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FD7A1FA5-627A-4E06-A05E-B8414FDCDDF0}"/>
              </a:ext>
            </a:extLst>
          </p:cNvPr>
          <p:cNvSpPr/>
          <p:nvPr/>
        </p:nvSpPr>
        <p:spPr>
          <a:xfrm>
            <a:off x="2875182" y="5745790"/>
            <a:ext cx="3220818" cy="523220"/>
          </a:xfrm>
          <a:prstGeom prst="rect">
            <a:avLst/>
          </a:prstGeom>
        </p:spPr>
        <p:txBody>
          <a:bodyPr wrap="none">
            <a:spAutoFit/>
          </a:bodyPr>
          <a:lstStyle/>
          <a:p>
            <a:r>
              <a:rPr lang="es-CO" sz="2800" b="1" u="sng" dirty="0">
                <a:solidFill>
                  <a:srgbClr val="000000"/>
                </a:solidFill>
                <a:effectLst>
                  <a:glow rad="228600">
                    <a:schemeClr val="accent1">
                      <a:satMod val="175000"/>
                      <a:alpha val="40000"/>
                    </a:schemeClr>
                  </a:glow>
                </a:effectLst>
                <a:latin typeface="Arima Madurai"/>
              </a:rPr>
              <a:t>Hervido de Gumarra</a:t>
            </a:r>
            <a:endParaRPr lang="es-CO" sz="2800" b="1" i="0" u="sng" dirty="0">
              <a:solidFill>
                <a:srgbClr val="111111"/>
              </a:solidFill>
              <a:effectLst>
                <a:glow rad="228600">
                  <a:schemeClr val="accent1">
                    <a:satMod val="175000"/>
                    <a:alpha val="40000"/>
                  </a:schemeClr>
                </a:glow>
              </a:effectLst>
              <a:latin typeface="Arima Madurai"/>
            </a:endParaRPr>
          </a:p>
        </p:txBody>
      </p:sp>
      <p:pic>
        <p:nvPicPr>
          <p:cNvPr id="1034" name="Picture 10" descr="hayacas">
            <a:extLst>
              <a:ext uri="{FF2B5EF4-FFF2-40B4-BE49-F238E27FC236}">
                <a16:creationId xmlns:a16="http://schemas.microsoft.com/office/drawing/2014/main" id="{1488D20D-76A7-46E0-A2E8-C9392E860D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417" y="4517943"/>
            <a:ext cx="2202035" cy="183502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B553F105-4254-4D80-BC04-9B257979CE3B}"/>
              </a:ext>
            </a:extLst>
          </p:cNvPr>
          <p:cNvSpPr/>
          <p:nvPr/>
        </p:nvSpPr>
        <p:spPr>
          <a:xfrm>
            <a:off x="6003241" y="6299963"/>
            <a:ext cx="2893613" cy="523220"/>
          </a:xfrm>
          <a:prstGeom prst="rect">
            <a:avLst/>
          </a:prstGeom>
        </p:spPr>
        <p:txBody>
          <a:bodyPr wrap="none">
            <a:spAutoFit/>
          </a:bodyPr>
          <a:lstStyle/>
          <a:p>
            <a:r>
              <a:rPr lang="es-CO" sz="2800" b="1" u="sng" dirty="0">
                <a:solidFill>
                  <a:srgbClr val="000000"/>
                </a:solidFill>
                <a:effectLst>
                  <a:glow rad="228600">
                    <a:schemeClr val="accent2">
                      <a:satMod val="175000"/>
                      <a:alpha val="40000"/>
                    </a:schemeClr>
                  </a:glow>
                </a:effectLst>
                <a:latin typeface="Arima Madurai"/>
              </a:rPr>
              <a:t>Hayacas (hallacas)</a:t>
            </a:r>
            <a:endParaRPr lang="es-CO" sz="2800" b="1" i="0" u="sng" dirty="0">
              <a:solidFill>
                <a:srgbClr val="111111"/>
              </a:solidFill>
              <a:effectLst>
                <a:glow rad="228600">
                  <a:schemeClr val="accent2">
                    <a:satMod val="175000"/>
                    <a:alpha val="40000"/>
                  </a:schemeClr>
                </a:glow>
              </a:effectLst>
              <a:latin typeface="Arima Madurai"/>
            </a:endParaRPr>
          </a:p>
        </p:txBody>
      </p:sp>
      <p:pic>
        <p:nvPicPr>
          <p:cNvPr id="1036" name="Picture 12" descr="receta platano verde">
            <a:extLst>
              <a:ext uri="{FF2B5EF4-FFF2-40B4-BE49-F238E27FC236}">
                <a16:creationId xmlns:a16="http://schemas.microsoft.com/office/drawing/2014/main" id="{D9827592-E78C-443D-BEEE-18405644E6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2737" y="4715612"/>
            <a:ext cx="2627443" cy="1347406"/>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7B32AB5A-5F47-4CBB-A630-17486CF63205}"/>
              </a:ext>
            </a:extLst>
          </p:cNvPr>
          <p:cNvSpPr/>
          <p:nvPr/>
        </p:nvSpPr>
        <p:spPr>
          <a:xfrm>
            <a:off x="8664869" y="5897112"/>
            <a:ext cx="3598293" cy="523220"/>
          </a:xfrm>
          <a:prstGeom prst="rect">
            <a:avLst/>
          </a:prstGeom>
        </p:spPr>
        <p:txBody>
          <a:bodyPr wrap="none">
            <a:spAutoFit/>
          </a:bodyPr>
          <a:lstStyle/>
          <a:p>
            <a:r>
              <a:rPr lang="es-CO" b="1" dirty="0">
                <a:solidFill>
                  <a:srgbClr val="000000"/>
                </a:solidFill>
                <a:latin typeface="Montserrat"/>
              </a:rPr>
              <a:t> </a:t>
            </a:r>
            <a:r>
              <a:rPr lang="es-CO" sz="2800" b="1" u="sng" dirty="0">
                <a:solidFill>
                  <a:srgbClr val="000000"/>
                </a:solidFill>
                <a:effectLst>
                  <a:glow rad="228600">
                    <a:schemeClr val="accent4">
                      <a:satMod val="175000"/>
                      <a:alpha val="40000"/>
                    </a:schemeClr>
                  </a:glow>
                </a:effectLst>
                <a:latin typeface="Montserrat"/>
              </a:rPr>
              <a:t>Sopa de Plátano Verde</a:t>
            </a:r>
            <a:endParaRPr lang="es-CO" sz="2800" b="1" i="0" u="sng" dirty="0">
              <a:solidFill>
                <a:srgbClr val="000000"/>
              </a:solidFill>
              <a:effectLst>
                <a:glow rad="228600">
                  <a:schemeClr val="accent4">
                    <a:satMod val="175000"/>
                    <a:alpha val="40000"/>
                  </a:schemeClr>
                </a:glow>
              </a:effectLst>
              <a:latin typeface="Montserrat"/>
            </a:endParaRPr>
          </a:p>
        </p:txBody>
      </p:sp>
    </p:spTree>
    <p:extLst>
      <p:ext uri="{BB962C8B-B14F-4D97-AF65-F5344CB8AC3E}">
        <p14:creationId xmlns:p14="http://schemas.microsoft.com/office/powerpoint/2010/main" val="2319123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p:cTn id="23" dur="1000" fill="hold"/>
                                        <p:tgtEl>
                                          <p:spTgt spid="4102"/>
                                        </p:tgtEl>
                                        <p:attrNameLst>
                                          <p:attrName>ppt_w</p:attrName>
                                        </p:attrNameLst>
                                      </p:cBhvr>
                                      <p:tavLst>
                                        <p:tav tm="0">
                                          <p:val>
                                            <p:fltVal val="0"/>
                                          </p:val>
                                        </p:tav>
                                        <p:tav tm="100000">
                                          <p:val>
                                            <p:strVal val="#ppt_w"/>
                                          </p:val>
                                        </p:tav>
                                      </p:tavLst>
                                    </p:anim>
                                    <p:anim calcmode="lin" valueType="num">
                                      <p:cBhvr>
                                        <p:cTn id="24" dur="1000" fill="hold"/>
                                        <p:tgtEl>
                                          <p:spTgt spid="4102"/>
                                        </p:tgtEl>
                                        <p:attrNameLst>
                                          <p:attrName>ppt_h</p:attrName>
                                        </p:attrNameLst>
                                      </p:cBhvr>
                                      <p:tavLst>
                                        <p:tav tm="0">
                                          <p:val>
                                            <p:fltVal val="0"/>
                                          </p:val>
                                        </p:tav>
                                        <p:tav tm="100000">
                                          <p:val>
                                            <p:strVal val="#ppt_h"/>
                                          </p:val>
                                        </p:tav>
                                      </p:tavLst>
                                    </p:anim>
                                    <p:anim calcmode="lin" valueType="num">
                                      <p:cBhvr>
                                        <p:cTn id="25" dur="1000" fill="hold"/>
                                        <p:tgtEl>
                                          <p:spTgt spid="4102"/>
                                        </p:tgtEl>
                                        <p:attrNameLst>
                                          <p:attrName>style.rotation</p:attrName>
                                        </p:attrNameLst>
                                      </p:cBhvr>
                                      <p:tavLst>
                                        <p:tav tm="0">
                                          <p:val>
                                            <p:fltVal val="90"/>
                                          </p:val>
                                        </p:tav>
                                        <p:tav tm="100000">
                                          <p:val>
                                            <p:fltVal val="0"/>
                                          </p:val>
                                        </p:tav>
                                      </p:tavLst>
                                    </p:anim>
                                    <p:animEffect transition="in" filter="fade">
                                      <p:cBhvr>
                                        <p:cTn id="26" dur="1000"/>
                                        <p:tgtEl>
                                          <p:spTgt spid="410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80">
                                          <p:stCondLst>
                                            <p:cond delay="0"/>
                                          </p:stCondLst>
                                        </p:cTn>
                                        <p:tgtEl>
                                          <p:spTgt spid="1026"/>
                                        </p:tgtEl>
                                      </p:cBhvr>
                                    </p:animEffect>
                                    <p:anim calcmode="lin" valueType="num">
                                      <p:cBhvr>
                                        <p:cTn id="3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4" dur="26">
                                          <p:stCondLst>
                                            <p:cond delay="650"/>
                                          </p:stCondLst>
                                        </p:cTn>
                                        <p:tgtEl>
                                          <p:spTgt spid="1026"/>
                                        </p:tgtEl>
                                      </p:cBhvr>
                                      <p:to x="100000" y="60000"/>
                                    </p:animScale>
                                    <p:animScale>
                                      <p:cBhvr>
                                        <p:cTn id="45" dur="166" decel="50000">
                                          <p:stCondLst>
                                            <p:cond delay="676"/>
                                          </p:stCondLst>
                                        </p:cTn>
                                        <p:tgtEl>
                                          <p:spTgt spid="1026"/>
                                        </p:tgtEl>
                                      </p:cBhvr>
                                      <p:to x="100000" y="100000"/>
                                    </p:animScale>
                                    <p:animScale>
                                      <p:cBhvr>
                                        <p:cTn id="46" dur="26">
                                          <p:stCondLst>
                                            <p:cond delay="1312"/>
                                          </p:stCondLst>
                                        </p:cTn>
                                        <p:tgtEl>
                                          <p:spTgt spid="1026"/>
                                        </p:tgtEl>
                                      </p:cBhvr>
                                      <p:to x="100000" y="80000"/>
                                    </p:animScale>
                                    <p:animScale>
                                      <p:cBhvr>
                                        <p:cTn id="47" dur="166" decel="50000">
                                          <p:stCondLst>
                                            <p:cond delay="1338"/>
                                          </p:stCondLst>
                                        </p:cTn>
                                        <p:tgtEl>
                                          <p:spTgt spid="1026"/>
                                        </p:tgtEl>
                                      </p:cBhvr>
                                      <p:to x="100000" y="100000"/>
                                    </p:animScale>
                                    <p:animScale>
                                      <p:cBhvr>
                                        <p:cTn id="48" dur="26">
                                          <p:stCondLst>
                                            <p:cond delay="1642"/>
                                          </p:stCondLst>
                                        </p:cTn>
                                        <p:tgtEl>
                                          <p:spTgt spid="1026"/>
                                        </p:tgtEl>
                                      </p:cBhvr>
                                      <p:to x="100000" y="90000"/>
                                    </p:animScale>
                                    <p:animScale>
                                      <p:cBhvr>
                                        <p:cTn id="49" dur="166" decel="50000">
                                          <p:stCondLst>
                                            <p:cond delay="1668"/>
                                          </p:stCondLst>
                                        </p:cTn>
                                        <p:tgtEl>
                                          <p:spTgt spid="1026"/>
                                        </p:tgtEl>
                                      </p:cBhvr>
                                      <p:to x="100000" y="100000"/>
                                    </p:animScale>
                                    <p:animScale>
                                      <p:cBhvr>
                                        <p:cTn id="50" dur="26">
                                          <p:stCondLst>
                                            <p:cond delay="1808"/>
                                          </p:stCondLst>
                                        </p:cTn>
                                        <p:tgtEl>
                                          <p:spTgt spid="1026"/>
                                        </p:tgtEl>
                                      </p:cBhvr>
                                      <p:to x="100000" y="95000"/>
                                    </p:animScale>
                                    <p:animScale>
                                      <p:cBhvr>
                                        <p:cTn id="51" dur="166" decel="50000">
                                          <p:stCondLst>
                                            <p:cond delay="1834"/>
                                          </p:stCondLst>
                                        </p:cTn>
                                        <p:tgtEl>
                                          <p:spTgt spid="1026"/>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Effect transition="in" filter="fade">
                                      <p:cBhvr>
                                        <p:cTn id="63" dur="2000"/>
                                        <p:tgtEl>
                                          <p:spTgt spid="1028"/>
                                        </p:tgtEl>
                                      </p:cBhvr>
                                    </p:animEffect>
                                    <p:anim calcmode="lin" valueType="num">
                                      <p:cBhvr>
                                        <p:cTn id="64" dur="2000" fill="hold"/>
                                        <p:tgtEl>
                                          <p:spTgt spid="1028"/>
                                        </p:tgtEl>
                                        <p:attrNameLst>
                                          <p:attrName>ppt_w</p:attrName>
                                        </p:attrNameLst>
                                      </p:cBhvr>
                                      <p:tavLst>
                                        <p:tav tm="0" fmla="#ppt_w*sin(2.5*pi*$)">
                                          <p:val>
                                            <p:fltVal val="0"/>
                                          </p:val>
                                        </p:tav>
                                        <p:tav tm="100000">
                                          <p:val>
                                            <p:fltVal val="1"/>
                                          </p:val>
                                        </p:tav>
                                      </p:tavLst>
                                    </p:anim>
                                    <p:anim calcmode="lin" valueType="num">
                                      <p:cBhvr>
                                        <p:cTn id="65"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ppt_w</p:attrName>
                                        </p:attrNameLst>
                                      </p:cBhvr>
                                      <p:tavLst>
                                        <p:tav tm="0">
                                          <p:val>
                                            <p:fltVal val="0"/>
                                          </p:val>
                                        </p:tav>
                                        <p:tav tm="100000">
                                          <p:val>
                                            <p:strVal val="#ppt_w"/>
                                          </p:val>
                                        </p:tav>
                                      </p:tavLst>
                                    </p:anim>
                                    <p:anim calcmode="lin" valueType="num">
                                      <p:cBhvr>
                                        <p:cTn id="71" dur="1000" fill="hold"/>
                                        <p:tgtEl>
                                          <p:spTgt spid="6"/>
                                        </p:tgtEl>
                                        <p:attrNameLst>
                                          <p:attrName>ppt_h</p:attrName>
                                        </p:attrNameLst>
                                      </p:cBhvr>
                                      <p:tavLst>
                                        <p:tav tm="0">
                                          <p:val>
                                            <p:fltVal val="0"/>
                                          </p:val>
                                        </p:tav>
                                        <p:tav tm="100000">
                                          <p:val>
                                            <p:strVal val="#ppt_h"/>
                                          </p:val>
                                        </p:tav>
                                      </p:tavLst>
                                    </p:anim>
                                    <p:anim calcmode="lin" valueType="num">
                                      <p:cBhvr>
                                        <p:cTn id="72" dur="1000" fill="hold"/>
                                        <p:tgtEl>
                                          <p:spTgt spid="6"/>
                                        </p:tgtEl>
                                        <p:attrNameLst>
                                          <p:attrName>style.rotation</p:attrName>
                                        </p:attrNameLst>
                                      </p:cBhvr>
                                      <p:tavLst>
                                        <p:tav tm="0">
                                          <p:val>
                                            <p:fltVal val="90"/>
                                          </p:val>
                                        </p:tav>
                                        <p:tav tm="100000">
                                          <p:val>
                                            <p:fltVal val="0"/>
                                          </p:val>
                                        </p:tav>
                                      </p:tavLst>
                                    </p:anim>
                                    <p:animEffect transition="in" filter="fade">
                                      <p:cBhvr>
                                        <p:cTn id="73" dur="10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030"/>
                                        </p:tgtEl>
                                        <p:attrNameLst>
                                          <p:attrName>style.visibility</p:attrName>
                                        </p:attrNameLst>
                                      </p:cBhvr>
                                      <p:to>
                                        <p:strVal val="visible"/>
                                      </p:to>
                                    </p:set>
                                    <p:animEffect transition="in" filter="randombar(horizontal)">
                                      <p:cBhvr>
                                        <p:cTn id="78" dur="500"/>
                                        <p:tgtEl>
                                          <p:spTgt spid="10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animEffect transition="in" filter="fade">
                                      <p:cBhvr>
                                        <p:cTn id="83" dur="500"/>
                                        <p:tgtEl>
                                          <p:spTgt spid="7">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032"/>
                                        </p:tgtEl>
                                        <p:attrNameLst>
                                          <p:attrName>style.visibility</p:attrName>
                                        </p:attrNameLst>
                                      </p:cBhvr>
                                      <p:to>
                                        <p:strVal val="visible"/>
                                      </p:to>
                                    </p:set>
                                    <p:animEffect transition="in" filter="fade">
                                      <p:cBhvr>
                                        <p:cTn id="88" dur="1000"/>
                                        <p:tgtEl>
                                          <p:spTgt spid="1032"/>
                                        </p:tgtEl>
                                      </p:cBhvr>
                                    </p:animEffect>
                                    <p:anim calcmode="lin" valueType="num">
                                      <p:cBhvr>
                                        <p:cTn id="89" dur="1000" fill="hold"/>
                                        <p:tgtEl>
                                          <p:spTgt spid="1032"/>
                                        </p:tgtEl>
                                        <p:attrNameLst>
                                          <p:attrName>ppt_x</p:attrName>
                                        </p:attrNameLst>
                                      </p:cBhvr>
                                      <p:tavLst>
                                        <p:tav tm="0">
                                          <p:val>
                                            <p:strVal val="#ppt_x"/>
                                          </p:val>
                                        </p:tav>
                                        <p:tav tm="100000">
                                          <p:val>
                                            <p:strVal val="#ppt_x"/>
                                          </p:val>
                                        </p:tav>
                                      </p:tavLst>
                                    </p:anim>
                                    <p:anim calcmode="lin" valueType="num">
                                      <p:cBhvr>
                                        <p:cTn id="9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Effect transition="in" filter="circle(in)">
                                      <p:cBhvr>
                                        <p:cTn id="95" dur="2000"/>
                                        <p:tgtEl>
                                          <p:spTgt spid="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nodeType="clickEffect">
                                  <p:stCondLst>
                                    <p:cond delay="0"/>
                                  </p:stCondLst>
                                  <p:childTnLst>
                                    <p:set>
                                      <p:cBhvr>
                                        <p:cTn id="99" dur="1" fill="hold">
                                          <p:stCondLst>
                                            <p:cond delay="0"/>
                                          </p:stCondLst>
                                        </p:cTn>
                                        <p:tgtEl>
                                          <p:spTgt spid="1034"/>
                                        </p:tgtEl>
                                        <p:attrNameLst>
                                          <p:attrName>style.visibility</p:attrName>
                                        </p:attrNameLst>
                                      </p:cBhvr>
                                      <p:to>
                                        <p:strVal val="visible"/>
                                      </p:to>
                                    </p:set>
                                    <p:animEffect transition="in" filter="wheel(1)">
                                      <p:cBhvr>
                                        <p:cTn id="100" dur="2000"/>
                                        <p:tgtEl>
                                          <p:spTgt spid="103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1036"/>
                                        </p:tgtEl>
                                        <p:attrNameLst>
                                          <p:attrName>style.visibility</p:attrName>
                                        </p:attrNameLst>
                                      </p:cBhvr>
                                      <p:to>
                                        <p:strVal val="visible"/>
                                      </p:to>
                                    </p:set>
                                    <p:animEffect transition="in" filter="wipe(down)">
                                      <p:cBhvr>
                                        <p:cTn id="110" dur="580">
                                          <p:stCondLst>
                                            <p:cond delay="0"/>
                                          </p:stCondLst>
                                        </p:cTn>
                                        <p:tgtEl>
                                          <p:spTgt spid="1036"/>
                                        </p:tgtEl>
                                      </p:cBhvr>
                                    </p:animEffect>
                                    <p:anim calcmode="lin" valueType="num">
                                      <p:cBhvr>
                                        <p:cTn id="111" dur="1822" tmFilter="0,0; 0.14,0.36; 0.43,0.73; 0.71,0.91; 1.0,1.0">
                                          <p:stCondLst>
                                            <p:cond delay="0"/>
                                          </p:stCondLst>
                                        </p:cTn>
                                        <p:tgtEl>
                                          <p:spTgt spid="103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3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3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3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3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36"/>
                                        </p:tgtEl>
                                      </p:cBhvr>
                                      <p:to x="100000" y="60000"/>
                                    </p:animScale>
                                    <p:animScale>
                                      <p:cBhvr>
                                        <p:cTn id="117" dur="166" decel="50000">
                                          <p:stCondLst>
                                            <p:cond delay="676"/>
                                          </p:stCondLst>
                                        </p:cTn>
                                        <p:tgtEl>
                                          <p:spTgt spid="1036"/>
                                        </p:tgtEl>
                                      </p:cBhvr>
                                      <p:to x="100000" y="100000"/>
                                    </p:animScale>
                                    <p:animScale>
                                      <p:cBhvr>
                                        <p:cTn id="118" dur="26">
                                          <p:stCondLst>
                                            <p:cond delay="1312"/>
                                          </p:stCondLst>
                                        </p:cTn>
                                        <p:tgtEl>
                                          <p:spTgt spid="1036"/>
                                        </p:tgtEl>
                                      </p:cBhvr>
                                      <p:to x="100000" y="80000"/>
                                    </p:animScale>
                                    <p:animScale>
                                      <p:cBhvr>
                                        <p:cTn id="119" dur="166" decel="50000">
                                          <p:stCondLst>
                                            <p:cond delay="1338"/>
                                          </p:stCondLst>
                                        </p:cTn>
                                        <p:tgtEl>
                                          <p:spTgt spid="1036"/>
                                        </p:tgtEl>
                                      </p:cBhvr>
                                      <p:to x="100000" y="100000"/>
                                    </p:animScale>
                                    <p:animScale>
                                      <p:cBhvr>
                                        <p:cTn id="120" dur="26">
                                          <p:stCondLst>
                                            <p:cond delay="1642"/>
                                          </p:stCondLst>
                                        </p:cTn>
                                        <p:tgtEl>
                                          <p:spTgt spid="1036"/>
                                        </p:tgtEl>
                                      </p:cBhvr>
                                      <p:to x="100000" y="90000"/>
                                    </p:animScale>
                                    <p:animScale>
                                      <p:cBhvr>
                                        <p:cTn id="121" dur="166" decel="50000">
                                          <p:stCondLst>
                                            <p:cond delay="1668"/>
                                          </p:stCondLst>
                                        </p:cTn>
                                        <p:tgtEl>
                                          <p:spTgt spid="1036"/>
                                        </p:tgtEl>
                                      </p:cBhvr>
                                      <p:to x="100000" y="100000"/>
                                    </p:animScale>
                                    <p:animScale>
                                      <p:cBhvr>
                                        <p:cTn id="122" dur="26">
                                          <p:stCondLst>
                                            <p:cond delay="1808"/>
                                          </p:stCondLst>
                                        </p:cTn>
                                        <p:tgtEl>
                                          <p:spTgt spid="1036"/>
                                        </p:tgtEl>
                                      </p:cBhvr>
                                      <p:to x="100000" y="95000"/>
                                    </p:animScale>
                                    <p:animScale>
                                      <p:cBhvr>
                                        <p:cTn id="123" dur="166" decel="50000">
                                          <p:stCondLst>
                                            <p:cond delay="1834"/>
                                          </p:stCondLst>
                                        </p:cTn>
                                        <p:tgtEl>
                                          <p:spTgt spid="103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10">
                                            <p:txEl>
                                              <p:pRg st="0" end="0"/>
                                            </p:txEl>
                                          </p:spTgt>
                                        </p:tgtEl>
                                        <p:attrNameLst>
                                          <p:attrName>style.visibility</p:attrName>
                                        </p:attrNameLst>
                                      </p:cBhvr>
                                      <p:to>
                                        <p:strVal val="visible"/>
                                      </p:to>
                                    </p:set>
                                    <p:animEffect transition="in" filter="barn(inVertical)">
                                      <p:cBhvr>
                                        <p:cTn id="1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147DE-24AC-46FE-BAF2-E15F477AE510}"/>
              </a:ext>
            </a:extLst>
          </p:cNvPr>
          <p:cNvSpPr>
            <a:spLocks noGrp="1"/>
          </p:cNvSpPr>
          <p:nvPr>
            <p:ph type="title"/>
          </p:nvPr>
        </p:nvSpPr>
        <p:spPr>
          <a:xfrm>
            <a:off x="778495" y="117027"/>
            <a:ext cx="10131425" cy="1456267"/>
          </a:xfrm>
        </p:spPr>
        <p:txBody>
          <a:bodyPr>
            <a:normAutofit/>
          </a:bodyPr>
          <a:lstStyle/>
          <a:p>
            <a:pPr algn="ctr"/>
            <a:r>
              <a:rPr lang="es-CO" sz="6600" dirty="0">
                <a:solidFill>
                  <a:srgbClr val="C00000"/>
                </a:solidFill>
                <a:effectLst>
                  <a:glow rad="228600">
                    <a:schemeClr val="accent2">
                      <a:satMod val="175000"/>
                      <a:alpha val="40000"/>
                    </a:schemeClr>
                  </a:glow>
                </a:effectLst>
                <a:latin typeface="Algerian" panose="04020705040A02060702" pitchFamily="82" charset="0"/>
              </a:rPr>
              <a:t>Bailes típicos</a:t>
            </a:r>
          </a:p>
        </p:txBody>
      </p:sp>
      <p:pic>
        <p:nvPicPr>
          <p:cNvPr id="2050" name="Picture 2" descr="Joropo">
            <a:extLst>
              <a:ext uri="{FF2B5EF4-FFF2-40B4-BE49-F238E27FC236}">
                <a16:creationId xmlns:a16="http://schemas.microsoft.com/office/drawing/2014/main" id="{6DBFCF47-69E3-4220-8EAE-05B2CC85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498" y="1568969"/>
            <a:ext cx="3705709" cy="2382242"/>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2AB8A82D-0B92-469B-8597-EC3AE31A943E}"/>
              </a:ext>
            </a:extLst>
          </p:cNvPr>
          <p:cNvSpPr/>
          <p:nvPr/>
        </p:nvSpPr>
        <p:spPr>
          <a:xfrm>
            <a:off x="529063" y="2568585"/>
            <a:ext cx="2188286" cy="461665"/>
          </a:xfrm>
          <a:prstGeom prst="rect">
            <a:avLst/>
          </a:prstGeom>
        </p:spPr>
        <p:txBody>
          <a:bodyPr wrap="square">
            <a:spAutoFit/>
          </a:bodyPr>
          <a:lstStyle/>
          <a:p>
            <a:r>
              <a:rPr lang="es-CO" sz="2400" b="1" dirty="0">
                <a:solidFill>
                  <a:schemeClr val="bg1"/>
                </a:solidFill>
                <a:effectLst>
                  <a:glow rad="228600">
                    <a:schemeClr val="accent5">
                      <a:satMod val="175000"/>
                      <a:alpha val="40000"/>
                    </a:schemeClr>
                  </a:glow>
                </a:effectLst>
                <a:latin typeface="Roboto"/>
              </a:rPr>
              <a:t>El Joropo</a:t>
            </a:r>
            <a:endParaRPr lang="es-CO" sz="2400" b="1" dirty="0">
              <a:solidFill>
                <a:schemeClr val="bg1"/>
              </a:solidFill>
              <a:effectLst>
                <a:glow rad="228600">
                  <a:schemeClr val="accent5">
                    <a:satMod val="175000"/>
                    <a:alpha val="40000"/>
                  </a:schemeClr>
                </a:glow>
              </a:effectLst>
            </a:endParaRPr>
          </a:p>
        </p:txBody>
      </p:sp>
      <p:pic>
        <p:nvPicPr>
          <p:cNvPr id="2052" name="Picture 4" descr="Resultado de imagen para galeron">
            <a:extLst>
              <a:ext uri="{FF2B5EF4-FFF2-40B4-BE49-F238E27FC236}">
                <a16:creationId xmlns:a16="http://schemas.microsoft.com/office/drawing/2014/main" id="{755ECA3C-494A-42D8-A6CB-EDD4BF154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948" y="1524236"/>
            <a:ext cx="3729816" cy="208869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08B59A0-46CB-4185-97BD-EA005AFE50A6}"/>
              </a:ext>
            </a:extLst>
          </p:cNvPr>
          <p:cNvSpPr/>
          <p:nvPr/>
        </p:nvSpPr>
        <p:spPr>
          <a:xfrm>
            <a:off x="6850104" y="2527661"/>
            <a:ext cx="1346844" cy="461665"/>
          </a:xfrm>
          <a:prstGeom prst="rect">
            <a:avLst/>
          </a:prstGeom>
        </p:spPr>
        <p:txBody>
          <a:bodyPr wrap="none">
            <a:spAutoFit/>
          </a:bodyPr>
          <a:lstStyle/>
          <a:p>
            <a:pPr algn="just"/>
            <a:r>
              <a:rPr lang="es-CO" sz="2400" b="1" dirty="0">
                <a:solidFill>
                  <a:srgbClr val="000000"/>
                </a:solidFill>
                <a:effectLst>
                  <a:glow rad="228600">
                    <a:schemeClr val="accent2">
                      <a:satMod val="175000"/>
                      <a:alpha val="40000"/>
                    </a:schemeClr>
                  </a:glow>
                </a:effectLst>
                <a:latin typeface="Roboto"/>
              </a:rPr>
              <a:t>Galerón</a:t>
            </a:r>
            <a:endParaRPr lang="es-CO" sz="2400" b="0" i="0" dirty="0">
              <a:solidFill>
                <a:srgbClr val="111111"/>
              </a:solidFill>
              <a:effectLst>
                <a:glow rad="228600">
                  <a:schemeClr val="accent2">
                    <a:satMod val="175000"/>
                    <a:alpha val="40000"/>
                  </a:schemeClr>
                </a:glow>
              </a:effectLst>
              <a:latin typeface="Roboto"/>
            </a:endParaRPr>
          </a:p>
        </p:txBody>
      </p:sp>
      <p:pic>
        <p:nvPicPr>
          <p:cNvPr id="2054" name="Picture 6" descr="Resultado de imagen para baile pasaje">
            <a:extLst>
              <a:ext uri="{FF2B5EF4-FFF2-40B4-BE49-F238E27FC236}">
                <a16:creationId xmlns:a16="http://schemas.microsoft.com/office/drawing/2014/main" id="{3480A699-BAD2-407D-B034-994ACF6F5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4" y="4162026"/>
            <a:ext cx="2991218" cy="239535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8FA4197-485F-47AE-A12A-2DC5D06A9CE9}"/>
              </a:ext>
            </a:extLst>
          </p:cNvPr>
          <p:cNvSpPr/>
          <p:nvPr/>
        </p:nvSpPr>
        <p:spPr>
          <a:xfrm>
            <a:off x="5572659" y="6040412"/>
            <a:ext cx="1225015" cy="461665"/>
          </a:xfrm>
          <a:prstGeom prst="rect">
            <a:avLst/>
          </a:prstGeom>
        </p:spPr>
        <p:txBody>
          <a:bodyPr wrap="none">
            <a:spAutoFit/>
          </a:bodyPr>
          <a:lstStyle/>
          <a:p>
            <a:pPr algn="just"/>
            <a:r>
              <a:rPr lang="es-CO" b="1" dirty="0">
                <a:solidFill>
                  <a:srgbClr val="000000"/>
                </a:solidFill>
                <a:latin typeface="Roboto"/>
              </a:rPr>
              <a:t> </a:t>
            </a:r>
            <a:r>
              <a:rPr lang="es-CO" sz="2400" b="1" dirty="0">
                <a:solidFill>
                  <a:srgbClr val="000000"/>
                </a:solidFill>
                <a:effectLst>
                  <a:glow rad="228600">
                    <a:schemeClr val="accent6">
                      <a:satMod val="175000"/>
                      <a:alpha val="40000"/>
                    </a:schemeClr>
                  </a:glow>
                </a:effectLst>
                <a:latin typeface="Roboto"/>
              </a:rPr>
              <a:t>Pasaje</a:t>
            </a:r>
            <a:endParaRPr lang="es-CO" sz="2400" b="0" i="0" dirty="0">
              <a:solidFill>
                <a:srgbClr val="111111"/>
              </a:solidFill>
              <a:effectLst>
                <a:glow rad="228600">
                  <a:schemeClr val="accent6">
                    <a:satMod val="175000"/>
                    <a:alpha val="40000"/>
                  </a:schemeClr>
                </a:glow>
              </a:effectLst>
              <a:latin typeface="Roboto"/>
            </a:endParaRPr>
          </a:p>
        </p:txBody>
      </p:sp>
      <p:pic>
        <p:nvPicPr>
          <p:cNvPr id="2056" name="Picture 8" descr="Resultado de imagen para baile seis por derecho">
            <a:extLst>
              <a:ext uri="{FF2B5EF4-FFF2-40B4-BE49-F238E27FC236}">
                <a16:creationId xmlns:a16="http://schemas.microsoft.com/office/drawing/2014/main" id="{9963348D-F5AB-4778-8AB9-29BDFC13E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17" y="4436566"/>
            <a:ext cx="3368948" cy="1886611"/>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2E28F004-34FC-4A5A-8349-E7B8AC82E0D6}"/>
              </a:ext>
            </a:extLst>
          </p:cNvPr>
          <p:cNvSpPr/>
          <p:nvPr/>
        </p:nvSpPr>
        <p:spPr>
          <a:xfrm>
            <a:off x="1218177" y="6323177"/>
            <a:ext cx="2680542" cy="461665"/>
          </a:xfrm>
          <a:prstGeom prst="rect">
            <a:avLst/>
          </a:prstGeom>
        </p:spPr>
        <p:txBody>
          <a:bodyPr wrap="none">
            <a:spAutoFit/>
          </a:bodyPr>
          <a:lstStyle/>
          <a:p>
            <a:pPr algn="just"/>
            <a:r>
              <a:rPr lang="es-CO" sz="2400" b="1" dirty="0">
                <a:solidFill>
                  <a:srgbClr val="000000"/>
                </a:solidFill>
                <a:effectLst>
                  <a:glow rad="228600">
                    <a:schemeClr val="accent3">
                      <a:satMod val="175000"/>
                      <a:alpha val="40000"/>
                    </a:schemeClr>
                  </a:glow>
                </a:effectLst>
                <a:latin typeface="Roboto"/>
              </a:rPr>
              <a:t>Seis por derecho</a:t>
            </a:r>
            <a:endParaRPr lang="es-CO" sz="2400" b="0" i="0" dirty="0">
              <a:solidFill>
                <a:srgbClr val="111111"/>
              </a:solidFill>
              <a:effectLst>
                <a:glow rad="228600">
                  <a:schemeClr val="accent3">
                    <a:satMod val="175000"/>
                    <a:alpha val="40000"/>
                  </a:schemeClr>
                </a:glow>
              </a:effectLst>
              <a:latin typeface="Roboto"/>
            </a:endParaRPr>
          </a:p>
        </p:txBody>
      </p:sp>
    </p:spTree>
    <p:extLst>
      <p:ext uri="{BB962C8B-B14F-4D97-AF65-F5344CB8AC3E}">
        <p14:creationId xmlns:p14="http://schemas.microsoft.com/office/powerpoint/2010/main" val="26857095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circle(in)">
                                      <p:cBhvr>
                                        <p:cTn id="29" dur="20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2000"/>
                                        <p:tgtEl>
                                          <p:spTgt spid="2056"/>
                                        </p:tgtEl>
                                      </p:cBhvr>
                                    </p:animEffect>
                                    <p:anim calcmode="lin" valueType="num">
                                      <p:cBhvr>
                                        <p:cTn id="35" dur="2000" fill="hold"/>
                                        <p:tgtEl>
                                          <p:spTgt spid="2056"/>
                                        </p:tgtEl>
                                        <p:attrNameLst>
                                          <p:attrName>ppt_w</p:attrName>
                                        </p:attrNameLst>
                                      </p:cBhvr>
                                      <p:tavLst>
                                        <p:tav tm="0" fmla="#ppt_w*sin(2.5*pi*$)">
                                          <p:val>
                                            <p:fltVal val="0"/>
                                          </p:val>
                                        </p:tav>
                                        <p:tav tm="100000">
                                          <p:val>
                                            <p:fltVal val="1"/>
                                          </p:val>
                                        </p:tav>
                                      </p:tavLst>
                                    </p:anim>
                                    <p:anim calcmode="lin" valueType="num">
                                      <p:cBhvr>
                                        <p:cTn id="36"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054"/>
                                        </p:tgtEl>
                                        <p:attrNameLst>
                                          <p:attrName>style.visibility</p:attrName>
                                        </p:attrNameLst>
                                      </p:cBhvr>
                                      <p:to>
                                        <p:strVal val="visible"/>
                                      </p:to>
                                    </p:set>
                                    <p:anim calcmode="lin" valueType="num">
                                      <p:cBhvr>
                                        <p:cTn id="64" dur="1000" fill="hold"/>
                                        <p:tgtEl>
                                          <p:spTgt spid="2054"/>
                                        </p:tgtEl>
                                        <p:attrNameLst>
                                          <p:attrName>ppt_w</p:attrName>
                                        </p:attrNameLst>
                                      </p:cBhvr>
                                      <p:tavLst>
                                        <p:tav tm="0">
                                          <p:val>
                                            <p:fltVal val="0"/>
                                          </p:val>
                                        </p:tav>
                                        <p:tav tm="100000">
                                          <p:val>
                                            <p:strVal val="#ppt_w"/>
                                          </p:val>
                                        </p:tav>
                                      </p:tavLst>
                                    </p:anim>
                                    <p:anim calcmode="lin" valueType="num">
                                      <p:cBhvr>
                                        <p:cTn id="65" dur="1000" fill="hold"/>
                                        <p:tgtEl>
                                          <p:spTgt spid="2054"/>
                                        </p:tgtEl>
                                        <p:attrNameLst>
                                          <p:attrName>ppt_h</p:attrName>
                                        </p:attrNameLst>
                                      </p:cBhvr>
                                      <p:tavLst>
                                        <p:tav tm="0">
                                          <p:val>
                                            <p:fltVal val="0"/>
                                          </p:val>
                                        </p:tav>
                                        <p:tav tm="100000">
                                          <p:val>
                                            <p:strVal val="#ppt_h"/>
                                          </p:val>
                                        </p:tav>
                                      </p:tavLst>
                                    </p:anim>
                                    <p:anim calcmode="lin" valueType="num">
                                      <p:cBhvr>
                                        <p:cTn id="66" dur="1000" fill="hold"/>
                                        <p:tgtEl>
                                          <p:spTgt spid="2054"/>
                                        </p:tgtEl>
                                        <p:attrNameLst>
                                          <p:attrName>style.rotation</p:attrName>
                                        </p:attrNameLst>
                                      </p:cBhvr>
                                      <p:tavLst>
                                        <p:tav tm="0">
                                          <p:val>
                                            <p:fltVal val="90"/>
                                          </p:val>
                                        </p:tav>
                                        <p:tav tm="100000">
                                          <p:val>
                                            <p:fltVal val="0"/>
                                          </p:val>
                                        </p:tav>
                                      </p:tavLst>
                                    </p:anim>
                                    <p:animEffect transition="in" filter="fade">
                                      <p:cBhvr>
                                        <p:cTn id="67"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4F786-3CB1-4346-8BCA-6F30A283F390}"/>
              </a:ext>
            </a:extLst>
          </p:cNvPr>
          <p:cNvSpPr>
            <a:spLocks noGrp="1"/>
          </p:cNvSpPr>
          <p:nvPr>
            <p:ph type="title"/>
          </p:nvPr>
        </p:nvSpPr>
        <p:spPr>
          <a:xfrm>
            <a:off x="685801" y="278296"/>
            <a:ext cx="10131425" cy="1456267"/>
          </a:xfrm>
        </p:spPr>
        <p:txBody>
          <a:bodyPr>
            <a:normAutofit/>
          </a:bodyPr>
          <a:lstStyle/>
          <a:p>
            <a:pPr algn="ctr"/>
            <a:r>
              <a:rPr lang="es-CO" sz="8000" dirty="0">
                <a:solidFill>
                  <a:srgbClr val="FF0000"/>
                </a:solidFill>
                <a:effectLst>
                  <a:glow rad="228600">
                    <a:schemeClr val="accent1">
                      <a:satMod val="175000"/>
                      <a:alpha val="40000"/>
                    </a:schemeClr>
                  </a:glow>
                </a:effectLst>
                <a:latin typeface="Algerian" panose="04020705040A02060702" pitchFamily="82" charset="0"/>
              </a:rPr>
              <a:t>mitos</a:t>
            </a:r>
          </a:p>
        </p:txBody>
      </p:sp>
      <p:sp>
        <p:nvSpPr>
          <p:cNvPr id="3" name="Rectángulo 2">
            <a:extLst>
              <a:ext uri="{FF2B5EF4-FFF2-40B4-BE49-F238E27FC236}">
                <a16:creationId xmlns:a16="http://schemas.microsoft.com/office/drawing/2014/main" id="{A06888C1-809F-4B6D-937F-BD19FDD02589}"/>
              </a:ext>
            </a:extLst>
          </p:cNvPr>
          <p:cNvSpPr/>
          <p:nvPr/>
        </p:nvSpPr>
        <p:spPr>
          <a:xfrm>
            <a:off x="159026" y="1734563"/>
            <a:ext cx="6096000" cy="3970318"/>
          </a:xfrm>
          <a:prstGeom prst="rect">
            <a:avLst/>
          </a:prstGeom>
        </p:spPr>
        <p:txBody>
          <a:bodyPr>
            <a:spAutoFit/>
          </a:bodyPr>
          <a:lstStyle/>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Bachué y la creación del mundo</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Bochica, el maestro de los Muiscas</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Creación del Mundo</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El bufeo colorado</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El Origen de la Luz</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Los Ti kunas pueblan la Tierra</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Madre Mar y los mundos</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Nacimiento de la Luna y el Sol</a:t>
            </a:r>
          </a:p>
          <a:p>
            <a:pPr>
              <a:buFont typeface="Arial" panose="020B0604020202020204" pitchFamily="34" charset="0"/>
              <a:buChar char="•"/>
            </a:pPr>
            <a:r>
              <a:rPr lang="es-ES" sz="2400" b="1" dirty="0">
                <a:solidFill>
                  <a:schemeClr val="bg1"/>
                </a:solidFill>
                <a:effectLst>
                  <a:glow rad="228600">
                    <a:schemeClr val="accent5">
                      <a:satMod val="175000"/>
                      <a:alpha val="40000"/>
                    </a:schemeClr>
                  </a:glow>
                </a:effectLst>
                <a:latin typeface="Roboto"/>
              </a:rPr>
              <a:t>Origen de la Serranía de la Macuira</a:t>
            </a:r>
          </a:p>
          <a:p>
            <a:br>
              <a:rPr lang="es-ES" dirty="0">
                <a:latin typeface="Roboto"/>
              </a:rPr>
            </a:br>
            <a:endParaRPr lang="es-CO" dirty="0"/>
          </a:p>
        </p:txBody>
      </p:sp>
      <p:pic>
        <p:nvPicPr>
          <p:cNvPr id="5122" name="Picture 2" descr="Escudo Nacional">
            <a:extLst>
              <a:ext uri="{FF2B5EF4-FFF2-40B4-BE49-F238E27FC236}">
                <a16:creationId xmlns:a16="http://schemas.microsoft.com/office/drawing/2014/main" id="{BCBD1435-F8D5-46DE-B327-2F948D52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18" y="204757"/>
            <a:ext cx="1352922" cy="1529806"/>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4" name="Picture 4" descr="Escudo Nacional">
            <a:extLst>
              <a:ext uri="{FF2B5EF4-FFF2-40B4-BE49-F238E27FC236}">
                <a16:creationId xmlns:a16="http://schemas.microsoft.com/office/drawing/2014/main" id="{4E49C905-329F-4B71-8AC7-2345E88AC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871" y="404406"/>
            <a:ext cx="1872960" cy="120404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6" name="Picture 6" descr="Escudo Nacional">
            <a:extLst>
              <a:ext uri="{FF2B5EF4-FFF2-40B4-BE49-F238E27FC236}">
                <a16:creationId xmlns:a16="http://schemas.microsoft.com/office/drawing/2014/main" id="{10516B2E-3017-4367-9419-B1B785904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695" y="2049874"/>
            <a:ext cx="1951312" cy="1281362"/>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8" name="Picture 8" descr="Escudo Nacional">
            <a:extLst>
              <a:ext uri="{FF2B5EF4-FFF2-40B4-BE49-F238E27FC236}">
                <a16:creationId xmlns:a16="http://schemas.microsoft.com/office/drawing/2014/main" id="{8E5A02EC-B3DA-4C8C-94EC-F1C9B976F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030" y="1734563"/>
            <a:ext cx="1951312" cy="125441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0" name="Picture 10" descr="Escudo Nacional">
            <a:extLst>
              <a:ext uri="{FF2B5EF4-FFF2-40B4-BE49-F238E27FC236}">
                <a16:creationId xmlns:a16="http://schemas.microsoft.com/office/drawing/2014/main" id="{33402863-F30C-4A78-82C5-97E11E701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5693" y="3800711"/>
            <a:ext cx="2207316" cy="1418989"/>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2" name="Picture 12" descr="Escudo Nacional">
            <a:extLst>
              <a:ext uri="{FF2B5EF4-FFF2-40B4-BE49-F238E27FC236}">
                <a16:creationId xmlns:a16="http://schemas.microsoft.com/office/drawing/2014/main" id="{E799B110-7251-47B4-9D1D-83B1C3B0C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8243" y="3429000"/>
            <a:ext cx="2600739" cy="1204046"/>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4" name="Picture 14" descr="Escudo Nacional">
            <a:extLst>
              <a:ext uri="{FF2B5EF4-FFF2-40B4-BE49-F238E27FC236}">
                <a16:creationId xmlns:a16="http://schemas.microsoft.com/office/drawing/2014/main" id="{17339951-904C-4A8F-8A84-313A4986FA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0187" y="2361770"/>
            <a:ext cx="1425619" cy="158825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6" name="Picture 16" descr="Escudo Nacional">
            <a:extLst>
              <a:ext uri="{FF2B5EF4-FFF2-40B4-BE49-F238E27FC236}">
                <a16:creationId xmlns:a16="http://schemas.microsoft.com/office/drawing/2014/main" id="{96294D43-95A4-4E02-875F-14A47B6F63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623" y="5033723"/>
            <a:ext cx="2088046" cy="1342316"/>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8" name="Picture 18" descr="Escudo Nacional">
            <a:extLst>
              <a:ext uri="{FF2B5EF4-FFF2-40B4-BE49-F238E27FC236}">
                <a16:creationId xmlns:a16="http://schemas.microsoft.com/office/drawing/2014/main" id="{AC5DFD1B-FE60-4184-ADD5-17DDDD8796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5716" y="5358511"/>
            <a:ext cx="2046044" cy="1315314"/>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077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80">
                                          <p:stCondLst>
                                            <p:cond delay="0"/>
                                          </p:stCondLst>
                                        </p:cTn>
                                        <p:tgtEl>
                                          <p:spTgt spid="5124"/>
                                        </p:tgtEl>
                                      </p:cBhvr>
                                    </p:animEffect>
                                    <p:anim calcmode="lin" valueType="num">
                                      <p:cBhvr>
                                        <p:cTn id="1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23" dur="26">
                                          <p:stCondLst>
                                            <p:cond delay="650"/>
                                          </p:stCondLst>
                                        </p:cTn>
                                        <p:tgtEl>
                                          <p:spTgt spid="5124"/>
                                        </p:tgtEl>
                                      </p:cBhvr>
                                      <p:to x="100000" y="60000"/>
                                    </p:animScale>
                                    <p:animScale>
                                      <p:cBhvr>
                                        <p:cTn id="24" dur="166" decel="50000">
                                          <p:stCondLst>
                                            <p:cond delay="676"/>
                                          </p:stCondLst>
                                        </p:cTn>
                                        <p:tgtEl>
                                          <p:spTgt spid="5124"/>
                                        </p:tgtEl>
                                      </p:cBhvr>
                                      <p:to x="100000" y="100000"/>
                                    </p:animScale>
                                    <p:animScale>
                                      <p:cBhvr>
                                        <p:cTn id="25" dur="26">
                                          <p:stCondLst>
                                            <p:cond delay="1312"/>
                                          </p:stCondLst>
                                        </p:cTn>
                                        <p:tgtEl>
                                          <p:spTgt spid="5124"/>
                                        </p:tgtEl>
                                      </p:cBhvr>
                                      <p:to x="100000" y="80000"/>
                                    </p:animScale>
                                    <p:animScale>
                                      <p:cBhvr>
                                        <p:cTn id="26" dur="166" decel="50000">
                                          <p:stCondLst>
                                            <p:cond delay="1338"/>
                                          </p:stCondLst>
                                        </p:cTn>
                                        <p:tgtEl>
                                          <p:spTgt spid="5124"/>
                                        </p:tgtEl>
                                      </p:cBhvr>
                                      <p:to x="100000" y="100000"/>
                                    </p:animScale>
                                    <p:animScale>
                                      <p:cBhvr>
                                        <p:cTn id="27" dur="26">
                                          <p:stCondLst>
                                            <p:cond delay="1642"/>
                                          </p:stCondLst>
                                        </p:cTn>
                                        <p:tgtEl>
                                          <p:spTgt spid="5124"/>
                                        </p:tgtEl>
                                      </p:cBhvr>
                                      <p:to x="100000" y="90000"/>
                                    </p:animScale>
                                    <p:animScale>
                                      <p:cBhvr>
                                        <p:cTn id="28" dur="166" decel="50000">
                                          <p:stCondLst>
                                            <p:cond delay="1668"/>
                                          </p:stCondLst>
                                        </p:cTn>
                                        <p:tgtEl>
                                          <p:spTgt spid="5124"/>
                                        </p:tgtEl>
                                      </p:cBhvr>
                                      <p:to x="100000" y="100000"/>
                                    </p:animScale>
                                    <p:animScale>
                                      <p:cBhvr>
                                        <p:cTn id="29" dur="26">
                                          <p:stCondLst>
                                            <p:cond delay="1808"/>
                                          </p:stCondLst>
                                        </p:cTn>
                                        <p:tgtEl>
                                          <p:spTgt spid="5124"/>
                                        </p:tgtEl>
                                      </p:cBhvr>
                                      <p:to x="100000" y="95000"/>
                                    </p:animScale>
                                    <p:animScale>
                                      <p:cBhvr>
                                        <p:cTn id="30" dur="166" decel="50000">
                                          <p:stCondLst>
                                            <p:cond delay="1834"/>
                                          </p:stCondLst>
                                        </p:cTn>
                                        <p:tgtEl>
                                          <p:spTgt spid="512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p:cTn id="35" dur="500" fill="hold"/>
                                        <p:tgtEl>
                                          <p:spTgt spid="5122"/>
                                        </p:tgtEl>
                                        <p:attrNameLst>
                                          <p:attrName>ppt_w</p:attrName>
                                        </p:attrNameLst>
                                      </p:cBhvr>
                                      <p:tavLst>
                                        <p:tav tm="0">
                                          <p:val>
                                            <p:fltVal val="0"/>
                                          </p:val>
                                        </p:tav>
                                        <p:tav tm="100000">
                                          <p:val>
                                            <p:strVal val="#ppt_w"/>
                                          </p:val>
                                        </p:tav>
                                      </p:tavLst>
                                    </p:anim>
                                    <p:anim calcmode="lin" valueType="num">
                                      <p:cBhvr>
                                        <p:cTn id="36" dur="500" fill="hold"/>
                                        <p:tgtEl>
                                          <p:spTgt spid="5122"/>
                                        </p:tgtEl>
                                        <p:attrNameLst>
                                          <p:attrName>ppt_h</p:attrName>
                                        </p:attrNameLst>
                                      </p:cBhvr>
                                      <p:tavLst>
                                        <p:tav tm="0">
                                          <p:val>
                                            <p:fltVal val="0"/>
                                          </p:val>
                                        </p:tav>
                                        <p:tav tm="100000">
                                          <p:val>
                                            <p:strVal val="#ppt_h"/>
                                          </p:val>
                                        </p:tav>
                                      </p:tavLst>
                                    </p:anim>
                                    <p:animEffect transition="in" filter="fade">
                                      <p:cBhvr>
                                        <p:cTn id="37" dur="500"/>
                                        <p:tgtEl>
                                          <p:spTgt spid="512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128"/>
                                        </p:tgtEl>
                                        <p:attrNameLst>
                                          <p:attrName>style.visibility</p:attrName>
                                        </p:attrNameLst>
                                      </p:cBhvr>
                                      <p:to>
                                        <p:strVal val="visible"/>
                                      </p:to>
                                    </p:set>
                                    <p:anim calcmode="lin" valueType="num">
                                      <p:cBhvr>
                                        <p:cTn id="42" dur="1000" fill="hold"/>
                                        <p:tgtEl>
                                          <p:spTgt spid="5128"/>
                                        </p:tgtEl>
                                        <p:attrNameLst>
                                          <p:attrName>ppt_w</p:attrName>
                                        </p:attrNameLst>
                                      </p:cBhvr>
                                      <p:tavLst>
                                        <p:tav tm="0">
                                          <p:val>
                                            <p:fltVal val="0"/>
                                          </p:val>
                                        </p:tav>
                                        <p:tav tm="100000">
                                          <p:val>
                                            <p:strVal val="#ppt_w"/>
                                          </p:val>
                                        </p:tav>
                                      </p:tavLst>
                                    </p:anim>
                                    <p:anim calcmode="lin" valueType="num">
                                      <p:cBhvr>
                                        <p:cTn id="43" dur="1000" fill="hold"/>
                                        <p:tgtEl>
                                          <p:spTgt spid="5128"/>
                                        </p:tgtEl>
                                        <p:attrNameLst>
                                          <p:attrName>ppt_h</p:attrName>
                                        </p:attrNameLst>
                                      </p:cBhvr>
                                      <p:tavLst>
                                        <p:tav tm="0">
                                          <p:val>
                                            <p:fltVal val="0"/>
                                          </p:val>
                                        </p:tav>
                                        <p:tav tm="100000">
                                          <p:val>
                                            <p:strVal val="#ppt_h"/>
                                          </p:val>
                                        </p:tav>
                                      </p:tavLst>
                                    </p:anim>
                                    <p:anim calcmode="lin" valueType="num">
                                      <p:cBhvr>
                                        <p:cTn id="44" dur="1000" fill="hold"/>
                                        <p:tgtEl>
                                          <p:spTgt spid="5128"/>
                                        </p:tgtEl>
                                        <p:attrNameLst>
                                          <p:attrName>style.rotation</p:attrName>
                                        </p:attrNameLst>
                                      </p:cBhvr>
                                      <p:tavLst>
                                        <p:tav tm="0">
                                          <p:val>
                                            <p:fltVal val="90"/>
                                          </p:val>
                                        </p:tav>
                                        <p:tav tm="100000">
                                          <p:val>
                                            <p:fltVal val="0"/>
                                          </p:val>
                                        </p:tav>
                                      </p:tavLst>
                                    </p:anim>
                                    <p:animEffect transition="in" filter="fade">
                                      <p:cBhvr>
                                        <p:cTn id="45" dur="1000"/>
                                        <p:tgtEl>
                                          <p:spTgt spid="51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126"/>
                                        </p:tgtEl>
                                        <p:attrNameLst>
                                          <p:attrName>style.visibility</p:attrName>
                                        </p:attrNameLst>
                                      </p:cBhvr>
                                      <p:to>
                                        <p:strVal val="visible"/>
                                      </p:to>
                                    </p:set>
                                    <p:animEffect transition="in" filter="randombar(horizontal)">
                                      <p:cBhvr>
                                        <p:cTn id="50" dur="500"/>
                                        <p:tgtEl>
                                          <p:spTgt spid="512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wheel(1)">
                                      <p:cBhvr>
                                        <p:cTn id="55" dur="2000"/>
                                        <p:tgtEl>
                                          <p:spTgt spid="513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5132"/>
                                        </p:tgtEl>
                                        <p:attrNameLst>
                                          <p:attrName>style.visibility</p:attrName>
                                        </p:attrNameLst>
                                      </p:cBhvr>
                                      <p:to>
                                        <p:strVal val="visible"/>
                                      </p:to>
                                    </p:set>
                                    <p:animEffect transition="in" filter="circle(in)">
                                      <p:cBhvr>
                                        <p:cTn id="60" dur="2000"/>
                                        <p:tgtEl>
                                          <p:spTgt spid="5132"/>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5130"/>
                                        </p:tgtEl>
                                        <p:attrNameLst>
                                          <p:attrName>style.visibility</p:attrName>
                                        </p:attrNameLst>
                                      </p:cBhvr>
                                      <p:to>
                                        <p:strVal val="visible"/>
                                      </p:to>
                                    </p:set>
                                    <p:animEffect transition="in" filter="wipe(down)">
                                      <p:cBhvr>
                                        <p:cTn id="65" dur="580">
                                          <p:stCondLst>
                                            <p:cond delay="0"/>
                                          </p:stCondLst>
                                        </p:cTn>
                                        <p:tgtEl>
                                          <p:spTgt spid="5130"/>
                                        </p:tgtEl>
                                      </p:cBhvr>
                                    </p:animEffect>
                                    <p:anim calcmode="lin" valueType="num">
                                      <p:cBhvr>
                                        <p:cTn id="66" dur="1822" tmFilter="0,0; 0.14,0.36; 0.43,0.73; 0.71,0.91; 1.0,1.0">
                                          <p:stCondLst>
                                            <p:cond delay="0"/>
                                          </p:stCondLst>
                                        </p:cTn>
                                        <p:tgtEl>
                                          <p:spTgt spid="513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13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13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13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130"/>
                                        </p:tgtEl>
                                        <p:attrNameLst>
                                          <p:attrName>ppt_y</p:attrName>
                                        </p:attrNameLst>
                                      </p:cBhvr>
                                      <p:tavLst>
                                        <p:tav tm="0" fmla="#ppt_y-sin(pi*$)/81">
                                          <p:val>
                                            <p:fltVal val="0"/>
                                          </p:val>
                                        </p:tav>
                                        <p:tav tm="100000">
                                          <p:val>
                                            <p:fltVal val="1"/>
                                          </p:val>
                                        </p:tav>
                                      </p:tavLst>
                                    </p:anim>
                                    <p:animScale>
                                      <p:cBhvr>
                                        <p:cTn id="71" dur="26">
                                          <p:stCondLst>
                                            <p:cond delay="650"/>
                                          </p:stCondLst>
                                        </p:cTn>
                                        <p:tgtEl>
                                          <p:spTgt spid="5130"/>
                                        </p:tgtEl>
                                      </p:cBhvr>
                                      <p:to x="100000" y="60000"/>
                                    </p:animScale>
                                    <p:animScale>
                                      <p:cBhvr>
                                        <p:cTn id="72" dur="166" decel="50000">
                                          <p:stCondLst>
                                            <p:cond delay="676"/>
                                          </p:stCondLst>
                                        </p:cTn>
                                        <p:tgtEl>
                                          <p:spTgt spid="5130"/>
                                        </p:tgtEl>
                                      </p:cBhvr>
                                      <p:to x="100000" y="100000"/>
                                    </p:animScale>
                                    <p:animScale>
                                      <p:cBhvr>
                                        <p:cTn id="73" dur="26">
                                          <p:stCondLst>
                                            <p:cond delay="1312"/>
                                          </p:stCondLst>
                                        </p:cTn>
                                        <p:tgtEl>
                                          <p:spTgt spid="5130"/>
                                        </p:tgtEl>
                                      </p:cBhvr>
                                      <p:to x="100000" y="80000"/>
                                    </p:animScale>
                                    <p:animScale>
                                      <p:cBhvr>
                                        <p:cTn id="74" dur="166" decel="50000">
                                          <p:stCondLst>
                                            <p:cond delay="1338"/>
                                          </p:stCondLst>
                                        </p:cTn>
                                        <p:tgtEl>
                                          <p:spTgt spid="5130"/>
                                        </p:tgtEl>
                                      </p:cBhvr>
                                      <p:to x="100000" y="100000"/>
                                    </p:animScale>
                                    <p:animScale>
                                      <p:cBhvr>
                                        <p:cTn id="75" dur="26">
                                          <p:stCondLst>
                                            <p:cond delay="1642"/>
                                          </p:stCondLst>
                                        </p:cTn>
                                        <p:tgtEl>
                                          <p:spTgt spid="5130"/>
                                        </p:tgtEl>
                                      </p:cBhvr>
                                      <p:to x="100000" y="90000"/>
                                    </p:animScale>
                                    <p:animScale>
                                      <p:cBhvr>
                                        <p:cTn id="76" dur="166" decel="50000">
                                          <p:stCondLst>
                                            <p:cond delay="1668"/>
                                          </p:stCondLst>
                                        </p:cTn>
                                        <p:tgtEl>
                                          <p:spTgt spid="5130"/>
                                        </p:tgtEl>
                                      </p:cBhvr>
                                      <p:to x="100000" y="100000"/>
                                    </p:animScale>
                                    <p:animScale>
                                      <p:cBhvr>
                                        <p:cTn id="77" dur="26">
                                          <p:stCondLst>
                                            <p:cond delay="1808"/>
                                          </p:stCondLst>
                                        </p:cTn>
                                        <p:tgtEl>
                                          <p:spTgt spid="5130"/>
                                        </p:tgtEl>
                                      </p:cBhvr>
                                      <p:to x="100000" y="95000"/>
                                    </p:animScale>
                                    <p:animScale>
                                      <p:cBhvr>
                                        <p:cTn id="78" dur="166" decel="50000">
                                          <p:stCondLst>
                                            <p:cond delay="1834"/>
                                          </p:stCondLst>
                                        </p:cTn>
                                        <p:tgtEl>
                                          <p:spTgt spid="513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nodeType="clickEffect">
                                  <p:stCondLst>
                                    <p:cond delay="0"/>
                                  </p:stCondLst>
                                  <p:childTnLst>
                                    <p:set>
                                      <p:cBhvr>
                                        <p:cTn id="82" dur="1" fill="hold">
                                          <p:stCondLst>
                                            <p:cond delay="0"/>
                                          </p:stCondLst>
                                        </p:cTn>
                                        <p:tgtEl>
                                          <p:spTgt spid="5136"/>
                                        </p:tgtEl>
                                        <p:attrNameLst>
                                          <p:attrName>style.visibility</p:attrName>
                                        </p:attrNameLst>
                                      </p:cBhvr>
                                      <p:to>
                                        <p:strVal val="visible"/>
                                      </p:to>
                                    </p:set>
                                    <p:animEffect transition="in" filter="fade">
                                      <p:cBhvr>
                                        <p:cTn id="83" dur="2000"/>
                                        <p:tgtEl>
                                          <p:spTgt spid="5136"/>
                                        </p:tgtEl>
                                      </p:cBhvr>
                                    </p:animEffect>
                                    <p:anim calcmode="lin" valueType="num">
                                      <p:cBhvr>
                                        <p:cTn id="84" dur="2000" fill="hold"/>
                                        <p:tgtEl>
                                          <p:spTgt spid="5136"/>
                                        </p:tgtEl>
                                        <p:attrNameLst>
                                          <p:attrName>ppt_w</p:attrName>
                                        </p:attrNameLst>
                                      </p:cBhvr>
                                      <p:tavLst>
                                        <p:tav tm="0" fmla="#ppt_w*sin(2.5*pi*$)">
                                          <p:val>
                                            <p:fltVal val="0"/>
                                          </p:val>
                                        </p:tav>
                                        <p:tav tm="100000">
                                          <p:val>
                                            <p:fltVal val="1"/>
                                          </p:val>
                                        </p:tav>
                                      </p:tavLst>
                                    </p:anim>
                                    <p:anim calcmode="lin" valueType="num">
                                      <p:cBhvr>
                                        <p:cTn id="85" dur="2000" fill="hold"/>
                                        <p:tgtEl>
                                          <p:spTgt spid="5136"/>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5138"/>
                                        </p:tgtEl>
                                        <p:attrNameLst>
                                          <p:attrName>style.visibility</p:attrName>
                                        </p:attrNameLst>
                                      </p:cBhvr>
                                      <p:to>
                                        <p:strVal val="visible"/>
                                      </p:to>
                                    </p:set>
                                    <p:animEffect transition="in" filter="randombar(horizontal)">
                                      <p:cBhvr>
                                        <p:cTn id="90"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B954C-6176-48B6-BB01-A345DF964F40}"/>
              </a:ext>
            </a:extLst>
          </p:cNvPr>
          <p:cNvSpPr>
            <a:spLocks noGrp="1"/>
          </p:cNvSpPr>
          <p:nvPr>
            <p:ph type="title"/>
          </p:nvPr>
        </p:nvSpPr>
        <p:spPr>
          <a:xfrm>
            <a:off x="2875" y="-12285"/>
            <a:ext cx="10131425" cy="1456267"/>
          </a:xfrm>
        </p:spPr>
        <p:txBody>
          <a:bodyPr>
            <a:normAutofit/>
          </a:bodyPr>
          <a:lstStyle/>
          <a:p>
            <a:pPr algn="ctr"/>
            <a:r>
              <a:rPr lang="es-CO" sz="7200" dirty="0">
                <a:solidFill>
                  <a:srgbClr val="C00000"/>
                </a:solidFill>
                <a:effectLst>
                  <a:glow rad="228600">
                    <a:schemeClr val="accent2">
                      <a:satMod val="175000"/>
                      <a:alpha val="40000"/>
                    </a:schemeClr>
                  </a:glow>
                </a:effectLst>
                <a:latin typeface="Algerian" panose="04020705040A02060702" pitchFamily="82" charset="0"/>
              </a:rPr>
              <a:t>leyendas</a:t>
            </a:r>
          </a:p>
        </p:txBody>
      </p:sp>
      <p:sp>
        <p:nvSpPr>
          <p:cNvPr id="3" name="Rectángulo 2">
            <a:extLst>
              <a:ext uri="{FF2B5EF4-FFF2-40B4-BE49-F238E27FC236}">
                <a16:creationId xmlns:a16="http://schemas.microsoft.com/office/drawing/2014/main" id="{1BA945D2-710D-45FC-84AE-1082320FF06C}"/>
              </a:ext>
            </a:extLst>
          </p:cNvPr>
          <p:cNvSpPr/>
          <p:nvPr/>
        </p:nvSpPr>
        <p:spPr>
          <a:xfrm>
            <a:off x="357808" y="1562285"/>
            <a:ext cx="6096000" cy="4708981"/>
          </a:xfrm>
          <a:prstGeom prst="rect">
            <a:avLst/>
          </a:prstGeom>
        </p:spPr>
        <p:txBody>
          <a:bodyPr>
            <a:spAutoFit/>
          </a:bodyPr>
          <a:lstStyle/>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Leyenda del Dorado</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El Hojarasquín del Monte</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El Mohán</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El Patas</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El Sombrerón</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El Tunjo</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Candileja</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Llorona</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Madre de Agua</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Madre monte</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Muelona</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Patasola</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Las Brujas</a:t>
            </a: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La sirena del rio </a:t>
            </a:r>
            <a:r>
              <a:rPr lang="es-ES" sz="2000" b="1" dirty="0" err="1">
                <a:solidFill>
                  <a:schemeClr val="bg1"/>
                </a:solidFill>
                <a:effectLst>
                  <a:glow rad="228600">
                    <a:schemeClr val="accent6">
                      <a:satMod val="175000"/>
                      <a:alpha val="40000"/>
                    </a:schemeClr>
                  </a:glow>
                </a:effectLst>
                <a:latin typeface="Roboto"/>
              </a:rPr>
              <a:t>Guatapuri</a:t>
            </a:r>
            <a:endParaRPr lang="es-ES" sz="2000" b="1" dirty="0">
              <a:solidFill>
                <a:schemeClr val="bg1"/>
              </a:solidFill>
              <a:effectLst>
                <a:glow rad="228600">
                  <a:schemeClr val="accent6">
                    <a:satMod val="175000"/>
                    <a:alpha val="40000"/>
                  </a:schemeClr>
                </a:glow>
              </a:effectLst>
              <a:latin typeface="Roboto"/>
            </a:endParaRPr>
          </a:p>
          <a:p>
            <a:pPr>
              <a:buFont typeface="Arial" panose="020B0604020202020204" pitchFamily="34" charset="0"/>
              <a:buChar char="•"/>
            </a:pPr>
            <a:r>
              <a:rPr lang="es-ES" sz="2000" b="1" dirty="0">
                <a:solidFill>
                  <a:schemeClr val="bg1"/>
                </a:solidFill>
                <a:effectLst>
                  <a:glow rad="228600">
                    <a:schemeClr val="accent6">
                      <a:satMod val="175000"/>
                      <a:alpha val="40000"/>
                    </a:schemeClr>
                  </a:glow>
                </a:effectLst>
                <a:latin typeface="Roboto"/>
              </a:rPr>
              <a:t>Mareco</a:t>
            </a:r>
            <a:endParaRPr lang="es-ES" sz="2000" b="1" i="0" dirty="0">
              <a:solidFill>
                <a:schemeClr val="bg1"/>
              </a:solidFill>
              <a:effectLst>
                <a:glow rad="228600">
                  <a:schemeClr val="accent6">
                    <a:satMod val="175000"/>
                    <a:alpha val="40000"/>
                  </a:schemeClr>
                </a:glow>
              </a:effectLst>
              <a:latin typeface="Roboto"/>
            </a:endParaRPr>
          </a:p>
        </p:txBody>
      </p:sp>
      <p:pic>
        <p:nvPicPr>
          <p:cNvPr id="6146" name="Picture 2" descr="El Dorado">
            <a:extLst>
              <a:ext uri="{FF2B5EF4-FFF2-40B4-BE49-F238E27FC236}">
                <a16:creationId xmlns:a16="http://schemas.microsoft.com/office/drawing/2014/main" id="{ECF44B5C-89A0-4862-B5ED-B34818234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300" y="287843"/>
            <a:ext cx="1729849" cy="130678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48" name="Picture 4" descr="El hojarasquin del monte">
            <a:extLst>
              <a:ext uri="{FF2B5EF4-FFF2-40B4-BE49-F238E27FC236}">
                <a16:creationId xmlns:a16="http://schemas.microsoft.com/office/drawing/2014/main" id="{DDE0AD81-DAAA-4A65-BFDE-9A9615365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624" y="503582"/>
            <a:ext cx="1456268" cy="1456268"/>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50" name="Picture 6" descr="El Mohan">
            <a:extLst>
              <a:ext uri="{FF2B5EF4-FFF2-40B4-BE49-F238E27FC236}">
                <a16:creationId xmlns:a16="http://schemas.microsoft.com/office/drawing/2014/main" id="{A891325C-10F5-4D47-9E7B-3024574AF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298" y="1306759"/>
            <a:ext cx="2033967" cy="1307550"/>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52" name="Picture 8" descr="El Patas">
            <a:extLst>
              <a:ext uri="{FF2B5EF4-FFF2-40B4-BE49-F238E27FC236}">
                <a16:creationId xmlns:a16="http://schemas.microsoft.com/office/drawing/2014/main" id="{780DE50D-7C97-4048-B03A-DCFBD76DE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697" y="1334315"/>
            <a:ext cx="1273250" cy="1984514"/>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54" name="Picture 10" descr="El Patas">
            <a:extLst>
              <a:ext uri="{FF2B5EF4-FFF2-40B4-BE49-F238E27FC236}">
                <a16:creationId xmlns:a16="http://schemas.microsoft.com/office/drawing/2014/main" id="{3894BB91-C06C-4F17-8FB1-C3AB56E69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8273" y="1851509"/>
            <a:ext cx="1150452" cy="180105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56" name="Picture 12" descr="El Tunjo">
            <a:extLst>
              <a:ext uri="{FF2B5EF4-FFF2-40B4-BE49-F238E27FC236}">
                <a16:creationId xmlns:a16="http://schemas.microsoft.com/office/drawing/2014/main" id="{484EC988-A19F-409B-9AF5-97F89065E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0666" y="2163553"/>
            <a:ext cx="1315739" cy="1753222"/>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58" name="Picture 14" descr="La Llorona">
            <a:extLst>
              <a:ext uri="{FF2B5EF4-FFF2-40B4-BE49-F238E27FC236}">
                <a16:creationId xmlns:a16="http://schemas.microsoft.com/office/drawing/2014/main" id="{3985750D-DA96-4AEC-9E22-3EDCFAC2BF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682" y="2733297"/>
            <a:ext cx="1137437" cy="1753222"/>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60" name="Picture 16" descr="La Llorona">
            <a:extLst>
              <a:ext uri="{FF2B5EF4-FFF2-40B4-BE49-F238E27FC236}">
                <a16:creationId xmlns:a16="http://schemas.microsoft.com/office/drawing/2014/main" id="{E6FBC97A-CE54-4E32-B5B2-C55B0E8111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8191" y="2614309"/>
            <a:ext cx="1452309" cy="156486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62" name="Picture 18" descr="La Madre de Agua">
            <a:extLst>
              <a:ext uri="{FF2B5EF4-FFF2-40B4-BE49-F238E27FC236}">
                <a16:creationId xmlns:a16="http://schemas.microsoft.com/office/drawing/2014/main" id="{FE91FA7B-C762-45FB-89B6-A07DAA786F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4617" y="3392344"/>
            <a:ext cx="1434392" cy="145626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64" name="Picture 20" descr="La Madremonte">
            <a:extLst>
              <a:ext uri="{FF2B5EF4-FFF2-40B4-BE49-F238E27FC236}">
                <a16:creationId xmlns:a16="http://schemas.microsoft.com/office/drawing/2014/main" id="{7BA803C1-1E39-4F00-BF62-D746E3FAC6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5916" y="4120478"/>
            <a:ext cx="2033967" cy="130755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66" name="Picture 22" descr="La Muelona">
            <a:extLst>
              <a:ext uri="{FF2B5EF4-FFF2-40B4-BE49-F238E27FC236}">
                <a16:creationId xmlns:a16="http://schemas.microsoft.com/office/drawing/2014/main" id="{8F69E940-C75C-4862-9F16-492EDD8904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1228" y="4453645"/>
            <a:ext cx="1239242" cy="182168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68" name="Picture 24" descr="La Patasola">
            <a:extLst>
              <a:ext uri="{FF2B5EF4-FFF2-40B4-BE49-F238E27FC236}">
                <a16:creationId xmlns:a16="http://schemas.microsoft.com/office/drawing/2014/main" id="{671232A9-4D51-4D42-AA71-33548B23B2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40894" y="5611208"/>
            <a:ext cx="1764624" cy="1134401"/>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70" name="Picture 26" descr="Las Brujas">
            <a:extLst>
              <a:ext uri="{FF2B5EF4-FFF2-40B4-BE49-F238E27FC236}">
                <a16:creationId xmlns:a16="http://schemas.microsoft.com/office/drawing/2014/main" id="{2826A78D-37D2-4B24-9A82-877265F6E7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5150" y="4417630"/>
            <a:ext cx="1696707" cy="1129081"/>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72" name="Picture 28" descr="Resultado de imagen para la sirena del rio guatapuri">
            <a:extLst>
              <a:ext uri="{FF2B5EF4-FFF2-40B4-BE49-F238E27FC236}">
                <a16:creationId xmlns:a16="http://schemas.microsoft.com/office/drawing/2014/main" id="{CB58EB66-4F7E-4A51-8CAC-5519B28803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5674" y="5167183"/>
            <a:ext cx="1631948" cy="1222386"/>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176" name="Picture 32" descr="Resultado de imagen para leyenda mareco">
            <a:extLst>
              <a:ext uri="{FF2B5EF4-FFF2-40B4-BE49-F238E27FC236}">
                <a16:creationId xmlns:a16="http://schemas.microsoft.com/office/drawing/2014/main" id="{76F5BD77-D109-48D9-BDC4-035F67C3C3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38119" y="5611208"/>
            <a:ext cx="1531954" cy="114748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083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ipe(down)">
                                      <p:cBhvr>
                                        <p:cTn id="19" dur="580">
                                          <p:stCondLst>
                                            <p:cond delay="0"/>
                                          </p:stCondLst>
                                        </p:cTn>
                                        <p:tgtEl>
                                          <p:spTgt spid="6146"/>
                                        </p:tgtEl>
                                      </p:cBhvr>
                                    </p:animEffect>
                                    <p:anim calcmode="lin" valueType="num">
                                      <p:cBhvr>
                                        <p:cTn id="20"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5" dur="26">
                                          <p:stCondLst>
                                            <p:cond delay="650"/>
                                          </p:stCondLst>
                                        </p:cTn>
                                        <p:tgtEl>
                                          <p:spTgt spid="6146"/>
                                        </p:tgtEl>
                                      </p:cBhvr>
                                      <p:to x="100000" y="60000"/>
                                    </p:animScale>
                                    <p:animScale>
                                      <p:cBhvr>
                                        <p:cTn id="26" dur="166" decel="50000">
                                          <p:stCondLst>
                                            <p:cond delay="676"/>
                                          </p:stCondLst>
                                        </p:cTn>
                                        <p:tgtEl>
                                          <p:spTgt spid="6146"/>
                                        </p:tgtEl>
                                      </p:cBhvr>
                                      <p:to x="100000" y="100000"/>
                                    </p:animScale>
                                    <p:animScale>
                                      <p:cBhvr>
                                        <p:cTn id="27" dur="26">
                                          <p:stCondLst>
                                            <p:cond delay="1312"/>
                                          </p:stCondLst>
                                        </p:cTn>
                                        <p:tgtEl>
                                          <p:spTgt spid="6146"/>
                                        </p:tgtEl>
                                      </p:cBhvr>
                                      <p:to x="100000" y="80000"/>
                                    </p:animScale>
                                    <p:animScale>
                                      <p:cBhvr>
                                        <p:cTn id="28" dur="166" decel="50000">
                                          <p:stCondLst>
                                            <p:cond delay="1338"/>
                                          </p:stCondLst>
                                        </p:cTn>
                                        <p:tgtEl>
                                          <p:spTgt spid="6146"/>
                                        </p:tgtEl>
                                      </p:cBhvr>
                                      <p:to x="100000" y="100000"/>
                                    </p:animScale>
                                    <p:animScale>
                                      <p:cBhvr>
                                        <p:cTn id="29" dur="26">
                                          <p:stCondLst>
                                            <p:cond delay="1642"/>
                                          </p:stCondLst>
                                        </p:cTn>
                                        <p:tgtEl>
                                          <p:spTgt spid="6146"/>
                                        </p:tgtEl>
                                      </p:cBhvr>
                                      <p:to x="100000" y="90000"/>
                                    </p:animScale>
                                    <p:animScale>
                                      <p:cBhvr>
                                        <p:cTn id="30" dur="166" decel="50000">
                                          <p:stCondLst>
                                            <p:cond delay="1668"/>
                                          </p:stCondLst>
                                        </p:cTn>
                                        <p:tgtEl>
                                          <p:spTgt spid="6146"/>
                                        </p:tgtEl>
                                      </p:cBhvr>
                                      <p:to x="100000" y="100000"/>
                                    </p:animScale>
                                    <p:animScale>
                                      <p:cBhvr>
                                        <p:cTn id="31" dur="26">
                                          <p:stCondLst>
                                            <p:cond delay="1808"/>
                                          </p:stCondLst>
                                        </p:cTn>
                                        <p:tgtEl>
                                          <p:spTgt spid="6146"/>
                                        </p:tgtEl>
                                      </p:cBhvr>
                                      <p:to x="100000" y="95000"/>
                                    </p:animScale>
                                    <p:animScale>
                                      <p:cBhvr>
                                        <p:cTn id="32" dur="166" decel="50000">
                                          <p:stCondLst>
                                            <p:cond delay="1834"/>
                                          </p:stCondLst>
                                        </p:cTn>
                                        <p:tgtEl>
                                          <p:spTgt spid="614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fade">
                                      <p:cBhvr>
                                        <p:cTn id="37" dur="2000"/>
                                        <p:tgtEl>
                                          <p:spTgt spid="6148"/>
                                        </p:tgtEl>
                                      </p:cBhvr>
                                    </p:animEffect>
                                    <p:anim calcmode="lin" valueType="num">
                                      <p:cBhvr>
                                        <p:cTn id="38" dur="2000" fill="hold"/>
                                        <p:tgtEl>
                                          <p:spTgt spid="6148"/>
                                        </p:tgtEl>
                                        <p:attrNameLst>
                                          <p:attrName>ppt_w</p:attrName>
                                        </p:attrNameLst>
                                      </p:cBhvr>
                                      <p:tavLst>
                                        <p:tav tm="0" fmla="#ppt_w*sin(2.5*pi*$)">
                                          <p:val>
                                            <p:fltVal val="0"/>
                                          </p:val>
                                        </p:tav>
                                        <p:tav tm="100000">
                                          <p:val>
                                            <p:fltVal val="1"/>
                                          </p:val>
                                        </p:tav>
                                      </p:tavLst>
                                    </p:anim>
                                    <p:anim calcmode="lin" valueType="num">
                                      <p:cBhvr>
                                        <p:cTn id="39" dur="20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150"/>
                                        </p:tgtEl>
                                        <p:attrNameLst>
                                          <p:attrName>style.visibility</p:attrName>
                                        </p:attrNameLst>
                                      </p:cBhvr>
                                      <p:to>
                                        <p:strVal val="visible"/>
                                      </p:to>
                                    </p:set>
                                    <p:anim calcmode="lin" valueType="num">
                                      <p:cBhvr>
                                        <p:cTn id="44" dur="500" fill="hold"/>
                                        <p:tgtEl>
                                          <p:spTgt spid="6150"/>
                                        </p:tgtEl>
                                        <p:attrNameLst>
                                          <p:attrName>ppt_w</p:attrName>
                                        </p:attrNameLst>
                                      </p:cBhvr>
                                      <p:tavLst>
                                        <p:tav tm="0">
                                          <p:val>
                                            <p:fltVal val="0"/>
                                          </p:val>
                                        </p:tav>
                                        <p:tav tm="100000">
                                          <p:val>
                                            <p:strVal val="#ppt_w"/>
                                          </p:val>
                                        </p:tav>
                                      </p:tavLst>
                                    </p:anim>
                                    <p:anim calcmode="lin" valueType="num">
                                      <p:cBhvr>
                                        <p:cTn id="45" dur="500" fill="hold"/>
                                        <p:tgtEl>
                                          <p:spTgt spid="6150"/>
                                        </p:tgtEl>
                                        <p:attrNameLst>
                                          <p:attrName>ppt_h</p:attrName>
                                        </p:attrNameLst>
                                      </p:cBhvr>
                                      <p:tavLst>
                                        <p:tav tm="0">
                                          <p:val>
                                            <p:fltVal val="0"/>
                                          </p:val>
                                        </p:tav>
                                        <p:tav tm="100000">
                                          <p:val>
                                            <p:strVal val="#ppt_h"/>
                                          </p:val>
                                        </p:tav>
                                      </p:tavLst>
                                    </p:anim>
                                    <p:animEffect transition="in" filter="fade">
                                      <p:cBhvr>
                                        <p:cTn id="46" dur="500"/>
                                        <p:tgtEl>
                                          <p:spTgt spid="615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152"/>
                                        </p:tgtEl>
                                        <p:attrNameLst>
                                          <p:attrName>style.visibility</p:attrName>
                                        </p:attrNameLst>
                                      </p:cBhvr>
                                      <p:to>
                                        <p:strVal val="visible"/>
                                      </p:to>
                                    </p:set>
                                    <p:anim calcmode="lin" valueType="num">
                                      <p:cBhvr>
                                        <p:cTn id="51" dur="1000" fill="hold"/>
                                        <p:tgtEl>
                                          <p:spTgt spid="6152"/>
                                        </p:tgtEl>
                                        <p:attrNameLst>
                                          <p:attrName>ppt_w</p:attrName>
                                        </p:attrNameLst>
                                      </p:cBhvr>
                                      <p:tavLst>
                                        <p:tav tm="0">
                                          <p:val>
                                            <p:fltVal val="0"/>
                                          </p:val>
                                        </p:tav>
                                        <p:tav tm="100000">
                                          <p:val>
                                            <p:strVal val="#ppt_w"/>
                                          </p:val>
                                        </p:tav>
                                      </p:tavLst>
                                    </p:anim>
                                    <p:anim calcmode="lin" valueType="num">
                                      <p:cBhvr>
                                        <p:cTn id="52" dur="1000" fill="hold"/>
                                        <p:tgtEl>
                                          <p:spTgt spid="6152"/>
                                        </p:tgtEl>
                                        <p:attrNameLst>
                                          <p:attrName>ppt_h</p:attrName>
                                        </p:attrNameLst>
                                      </p:cBhvr>
                                      <p:tavLst>
                                        <p:tav tm="0">
                                          <p:val>
                                            <p:fltVal val="0"/>
                                          </p:val>
                                        </p:tav>
                                        <p:tav tm="100000">
                                          <p:val>
                                            <p:strVal val="#ppt_h"/>
                                          </p:val>
                                        </p:tav>
                                      </p:tavLst>
                                    </p:anim>
                                    <p:anim calcmode="lin" valueType="num">
                                      <p:cBhvr>
                                        <p:cTn id="53" dur="1000" fill="hold"/>
                                        <p:tgtEl>
                                          <p:spTgt spid="6152"/>
                                        </p:tgtEl>
                                        <p:attrNameLst>
                                          <p:attrName>style.rotation</p:attrName>
                                        </p:attrNameLst>
                                      </p:cBhvr>
                                      <p:tavLst>
                                        <p:tav tm="0">
                                          <p:val>
                                            <p:fltVal val="90"/>
                                          </p:val>
                                        </p:tav>
                                        <p:tav tm="100000">
                                          <p:val>
                                            <p:fltVal val="0"/>
                                          </p:val>
                                        </p:tav>
                                      </p:tavLst>
                                    </p:anim>
                                    <p:animEffect transition="in" filter="fade">
                                      <p:cBhvr>
                                        <p:cTn id="54" dur="1000"/>
                                        <p:tgtEl>
                                          <p:spTgt spid="615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6160"/>
                                        </p:tgtEl>
                                        <p:attrNameLst>
                                          <p:attrName>style.visibility</p:attrName>
                                        </p:attrNameLst>
                                      </p:cBhvr>
                                      <p:to>
                                        <p:strVal val="visible"/>
                                      </p:to>
                                    </p:set>
                                    <p:animEffect transition="in" filter="randombar(horizontal)">
                                      <p:cBhvr>
                                        <p:cTn id="59" dur="500"/>
                                        <p:tgtEl>
                                          <p:spTgt spid="6160"/>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6154"/>
                                        </p:tgtEl>
                                        <p:attrNameLst>
                                          <p:attrName>style.visibility</p:attrName>
                                        </p:attrNameLst>
                                      </p:cBhvr>
                                      <p:to>
                                        <p:strVal val="visible"/>
                                      </p:to>
                                    </p:set>
                                    <p:animEffect transition="in" filter="wheel(1)">
                                      <p:cBhvr>
                                        <p:cTn id="64" dur="2000"/>
                                        <p:tgtEl>
                                          <p:spTgt spid="615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6156"/>
                                        </p:tgtEl>
                                        <p:attrNameLst>
                                          <p:attrName>style.visibility</p:attrName>
                                        </p:attrNameLst>
                                      </p:cBhvr>
                                      <p:to>
                                        <p:strVal val="visible"/>
                                      </p:to>
                                    </p:set>
                                    <p:animEffect transition="in" filter="circle(in)">
                                      <p:cBhvr>
                                        <p:cTn id="69" dur="2000"/>
                                        <p:tgtEl>
                                          <p:spTgt spid="615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6158"/>
                                        </p:tgtEl>
                                        <p:attrNameLst>
                                          <p:attrName>style.visibility</p:attrName>
                                        </p:attrNameLst>
                                      </p:cBhvr>
                                      <p:to>
                                        <p:strVal val="visible"/>
                                      </p:to>
                                    </p:set>
                                    <p:animEffect transition="in" filter="wipe(down)">
                                      <p:cBhvr>
                                        <p:cTn id="74" dur="500"/>
                                        <p:tgtEl>
                                          <p:spTgt spid="6158"/>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6162"/>
                                        </p:tgtEl>
                                        <p:attrNameLst>
                                          <p:attrName>style.visibility</p:attrName>
                                        </p:attrNameLst>
                                      </p:cBhvr>
                                      <p:to>
                                        <p:strVal val="visible"/>
                                      </p:to>
                                    </p:set>
                                    <p:animEffect transition="in" filter="barn(inVertical)">
                                      <p:cBhvr>
                                        <p:cTn id="79" dur="500"/>
                                        <p:tgtEl>
                                          <p:spTgt spid="6162"/>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166"/>
                                        </p:tgtEl>
                                        <p:attrNameLst>
                                          <p:attrName>style.visibility</p:attrName>
                                        </p:attrNameLst>
                                      </p:cBhvr>
                                      <p:to>
                                        <p:strVal val="visible"/>
                                      </p:to>
                                    </p:set>
                                    <p:animEffect transition="in" filter="fade">
                                      <p:cBhvr>
                                        <p:cTn id="84" dur="1000"/>
                                        <p:tgtEl>
                                          <p:spTgt spid="6166"/>
                                        </p:tgtEl>
                                      </p:cBhvr>
                                    </p:animEffect>
                                    <p:anim calcmode="lin" valueType="num">
                                      <p:cBhvr>
                                        <p:cTn id="85" dur="1000" fill="hold"/>
                                        <p:tgtEl>
                                          <p:spTgt spid="6166"/>
                                        </p:tgtEl>
                                        <p:attrNameLst>
                                          <p:attrName>ppt_x</p:attrName>
                                        </p:attrNameLst>
                                      </p:cBhvr>
                                      <p:tavLst>
                                        <p:tav tm="0">
                                          <p:val>
                                            <p:strVal val="#ppt_x"/>
                                          </p:val>
                                        </p:tav>
                                        <p:tav tm="100000">
                                          <p:val>
                                            <p:strVal val="#ppt_x"/>
                                          </p:val>
                                        </p:tav>
                                      </p:tavLst>
                                    </p:anim>
                                    <p:anim calcmode="lin" valueType="num">
                                      <p:cBhvr>
                                        <p:cTn id="86" dur="1000" fill="hold"/>
                                        <p:tgtEl>
                                          <p:spTgt spid="616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164"/>
                                        </p:tgtEl>
                                        <p:attrNameLst>
                                          <p:attrName>style.visibility</p:attrName>
                                        </p:attrNameLst>
                                      </p:cBhvr>
                                      <p:to>
                                        <p:strVal val="visible"/>
                                      </p:to>
                                    </p:set>
                                    <p:anim calcmode="lin" valueType="num">
                                      <p:cBhvr additive="base">
                                        <p:cTn id="91" dur="500" fill="hold"/>
                                        <p:tgtEl>
                                          <p:spTgt spid="6164"/>
                                        </p:tgtEl>
                                        <p:attrNameLst>
                                          <p:attrName>ppt_x</p:attrName>
                                        </p:attrNameLst>
                                      </p:cBhvr>
                                      <p:tavLst>
                                        <p:tav tm="0">
                                          <p:val>
                                            <p:strVal val="#ppt_x"/>
                                          </p:val>
                                        </p:tav>
                                        <p:tav tm="100000">
                                          <p:val>
                                            <p:strVal val="#ppt_x"/>
                                          </p:val>
                                        </p:tav>
                                      </p:tavLst>
                                    </p:anim>
                                    <p:anim calcmode="lin" valueType="num">
                                      <p:cBhvr additive="base">
                                        <p:cTn id="92"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170"/>
                                        </p:tgtEl>
                                        <p:attrNameLst>
                                          <p:attrName>style.visibility</p:attrName>
                                        </p:attrNameLst>
                                      </p:cBhvr>
                                      <p:to>
                                        <p:strVal val="visible"/>
                                      </p:to>
                                    </p:set>
                                    <p:animEffect transition="in" filter="fade">
                                      <p:cBhvr>
                                        <p:cTn id="97" dur="500"/>
                                        <p:tgtEl>
                                          <p:spTgt spid="6170"/>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6172"/>
                                        </p:tgtEl>
                                        <p:attrNameLst>
                                          <p:attrName>style.visibility</p:attrName>
                                        </p:attrNameLst>
                                      </p:cBhvr>
                                      <p:to>
                                        <p:strVal val="visible"/>
                                      </p:to>
                                    </p:set>
                                    <p:animEffect transition="in" filter="wipe(down)">
                                      <p:cBhvr>
                                        <p:cTn id="102" dur="580">
                                          <p:stCondLst>
                                            <p:cond delay="0"/>
                                          </p:stCondLst>
                                        </p:cTn>
                                        <p:tgtEl>
                                          <p:spTgt spid="6172"/>
                                        </p:tgtEl>
                                      </p:cBhvr>
                                    </p:animEffect>
                                    <p:anim calcmode="lin" valueType="num">
                                      <p:cBhvr>
                                        <p:cTn id="103" dur="1822" tmFilter="0,0; 0.14,0.36; 0.43,0.73; 0.71,0.91; 1.0,1.0">
                                          <p:stCondLst>
                                            <p:cond delay="0"/>
                                          </p:stCondLst>
                                        </p:cTn>
                                        <p:tgtEl>
                                          <p:spTgt spid="6172"/>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6172"/>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6172"/>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6172"/>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6172"/>
                                        </p:tgtEl>
                                        <p:attrNameLst>
                                          <p:attrName>ppt_y</p:attrName>
                                        </p:attrNameLst>
                                      </p:cBhvr>
                                      <p:tavLst>
                                        <p:tav tm="0" fmla="#ppt_y-sin(pi*$)/81">
                                          <p:val>
                                            <p:fltVal val="0"/>
                                          </p:val>
                                        </p:tav>
                                        <p:tav tm="100000">
                                          <p:val>
                                            <p:fltVal val="1"/>
                                          </p:val>
                                        </p:tav>
                                      </p:tavLst>
                                    </p:anim>
                                    <p:animScale>
                                      <p:cBhvr>
                                        <p:cTn id="108" dur="26">
                                          <p:stCondLst>
                                            <p:cond delay="650"/>
                                          </p:stCondLst>
                                        </p:cTn>
                                        <p:tgtEl>
                                          <p:spTgt spid="6172"/>
                                        </p:tgtEl>
                                      </p:cBhvr>
                                      <p:to x="100000" y="60000"/>
                                    </p:animScale>
                                    <p:animScale>
                                      <p:cBhvr>
                                        <p:cTn id="109" dur="166" decel="50000">
                                          <p:stCondLst>
                                            <p:cond delay="676"/>
                                          </p:stCondLst>
                                        </p:cTn>
                                        <p:tgtEl>
                                          <p:spTgt spid="6172"/>
                                        </p:tgtEl>
                                      </p:cBhvr>
                                      <p:to x="100000" y="100000"/>
                                    </p:animScale>
                                    <p:animScale>
                                      <p:cBhvr>
                                        <p:cTn id="110" dur="26">
                                          <p:stCondLst>
                                            <p:cond delay="1312"/>
                                          </p:stCondLst>
                                        </p:cTn>
                                        <p:tgtEl>
                                          <p:spTgt spid="6172"/>
                                        </p:tgtEl>
                                      </p:cBhvr>
                                      <p:to x="100000" y="80000"/>
                                    </p:animScale>
                                    <p:animScale>
                                      <p:cBhvr>
                                        <p:cTn id="111" dur="166" decel="50000">
                                          <p:stCondLst>
                                            <p:cond delay="1338"/>
                                          </p:stCondLst>
                                        </p:cTn>
                                        <p:tgtEl>
                                          <p:spTgt spid="6172"/>
                                        </p:tgtEl>
                                      </p:cBhvr>
                                      <p:to x="100000" y="100000"/>
                                    </p:animScale>
                                    <p:animScale>
                                      <p:cBhvr>
                                        <p:cTn id="112" dur="26">
                                          <p:stCondLst>
                                            <p:cond delay="1642"/>
                                          </p:stCondLst>
                                        </p:cTn>
                                        <p:tgtEl>
                                          <p:spTgt spid="6172"/>
                                        </p:tgtEl>
                                      </p:cBhvr>
                                      <p:to x="100000" y="90000"/>
                                    </p:animScale>
                                    <p:animScale>
                                      <p:cBhvr>
                                        <p:cTn id="113" dur="166" decel="50000">
                                          <p:stCondLst>
                                            <p:cond delay="1668"/>
                                          </p:stCondLst>
                                        </p:cTn>
                                        <p:tgtEl>
                                          <p:spTgt spid="6172"/>
                                        </p:tgtEl>
                                      </p:cBhvr>
                                      <p:to x="100000" y="100000"/>
                                    </p:animScale>
                                    <p:animScale>
                                      <p:cBhvr>
                                        <p:cTn id="114" dur="26">
                                          <p:stCondLst>
                                            <p:cond delay="1808"/>
                                          </p:stCondLst>
                                        </p:cTn>
                                        <p:tgtEl>
                                          <p:spTgt spid="6172"/>
                                        </p:tgtEl>
                                      </p:cBhvr>
                                      <p:to x="100000" y="95000"/>
                                    </p:animScale>
                                    <p:animScale>
                                      <p:cBhvr>
                                        <p:cTn id="115" dur="166" decel="50000">
                                          <p:stCondLst>
                                            <p:cond delay="1834"/>
                                          </p:stCondLst>
                                        </p:cTn>
                                        <p:tgtEl>
                                          <p:spTgt spid="6172"/>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6168"/>
                                        </p:tgtEl>
                                        <p:attrNameLst>
                                          <p:attrName>style.visibility</p:attrName>
                                        </p:attrNameLst>
                                      </p:cBhvr>
                                      <p:to>
                                        <p:strVal val="visible"/>
                                      </p:to>
                                    </p:set>
                                    <p:anim calcmode="lin" valueType="num">
                                      <p:cBhvr>
                                        <p:cTn id="120" dur="500" fill="hold"/>
                                        <p:tgtEl>
                                          <p:spTgt spid="6168"/>
                                        </p:tgtEl>
                                        <p:attrNameLst>
                                          <p:attrName>ppt_w</p:attrName>
                                        </p:attrNameLst>
                                      </p:cBhvr>
                                      <p:tavLst>
                                        <p:tav tm="0">
                                          <p:val>
                                            <p:fltVal val="0"/>
                                          </p:val>
                                        </p:tav>
                                        <p:tav tm="100000">
                                          <p:val>
                                            <p:strVal val="#ppt_w"/>
                                          </p:val>
                                        </p:tav>
                                      </p:tavLst>
                                    </p:anim>
                                    <p:anim calcmode="lin" valueType="num">
                                      <p:cBhvr>
                                        <p:cTn id="121" dur="500" fill="hold"/>
                                        <p:tgtEl>
                                          <p:spTgt spid="6168"/>
                                        </p:tgtEl>
                                        <p:attrNameLst>
                                          <p:attrName>ppt_h</p:attrName>
                                        </p:attrNameLst>
                                      </p:cBhvr>
                                      <p:tavLst>
                                        <p:tav tm="0">
                                          <p:val>
                                            <p:fltVal val="0"/>
                                          </p:val>
                                        </p:tav>
                                        <p:tav tm="100000">
                                          <p:val>
                                            <p:strVal val="#ppt_h"/>
                                          </p:val>
                                        </p:tav>
                                      </p:tavLst>
                                    </p:anim>
                                    <p:animEffect transition="in" filter="fade">
                                      <p:cBhvr>
                                        <p:cTn id="122" dur="500"/>
                                        <p:tgtEl>
                                          <p:spTgt spid="6168"/>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6176"/>
                                        </p:tgtEl>
                                        <p:attrNameLst>
                                          <p:attrName>style.visibility</p:attrName>
                                        </p:attrNameLst>
                                      </p:cBhvr>
                                      <p:to>
                                        <p:strVal val="visible"/>
                                      </p:to>
                                    </p:set>
                                    <p:animEffect transition="in" filter="randombar(horizontal)">
                                      <p:cBhvr>
                                        <p:cTn id="127" dur="500"/>
                                        <p:tgtEl>
                                          <p:spTgt spid="6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0</TotalTime>
  <Words>314</Words>
  <Application>Microsoft Office PowerPoint</Application>
  <PresentationFormat>Panorámica</PresentationFormat>
  <Paragraphs>80</Paragraphs>
  <Slides>11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Algerian</vt:lpstr>
      <vt:lpstr>Arial</vt:lpstr>
      <vt:lpstr>Arima Madurai</vt:lpstr>
      <vt:lpstr>Calibri</vt:lpstr>
      <vt:lpstr>Calibri Light</vt:lpstr>
      <vt:lpstr>Cooper Black</vt:lpstr>
      <vt:lpstr>Montserrat</vt:lpstr>
      <vt:lpstr>open</vt:lpstr>
      <vt:lpstr>Roboto</vt:lpstr>
      <vt:lpstr>Verdana</vt:lpstr>
      <vt:lpstr>Celestial</vt:lpstr>
      <vt:lpstr>Presentación de PowerPoint</vt:lpstr>
      <vt:lpstr>Región Orinoquia</vt:lpstr>
      <vt:lpstr>Sub regiones</vt:lpstr>
      <vt:lpstr>departamentos</vt:lpstr>
      <vt:lpstr>Trajes típicos</vt:lpstr>
      <vt:lpstr>Platos típicos</vt:lpstr>
      <vt:lpstr>Bailes típicos</vt:lpstr>
      <vt:lpstr>mitos</vt:lpstr>
      <vt:lpstr>leyendas</vt:lpstr>
      <vt:lpstr>celebraciones</vt:lpstr>
      <vt:lpstr>Comunidades indígenas</vt:lpstr>
    </vt:vector>
  </TitlesOfParts>
  <Company>Secretaria de educacion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Región Orinoquia</dc:title>
  <dc:creator>Estudiantes</dc:creator>
  <cp:lastModifiedBy>Angie Lorena Rodriguez Garnica</cp:lastModifiedBy>
  <cp:revision>25</cp:revision>
  <dcterms:created xsi:type="dcterms:W3CDTF">2018-09-24T12:42:23Z</dcterms:created>
  <dcterms:modified xsi:type="dcterms:W3CDTF">2018-10-03T03:49:05Z</dcterms:modified>
</cp:coreProperties>
</file>